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60" r:id="rId4"/>
  </p:sldMasterIdLst>
  <p:notesMasterIdLst>
    <p:notesMasterId r:id="rId12"/>
  </p:notesMasterIdLst>
  <p:handoutMasterIdLst>
    <p:handoutMasterId r:id="rId13"/>
  </p:handoutMasterIdLst>
  <p:sldIdLst>
    <p:sldId id="302" r:id="rId5"/>
    <p:sldId id="305" r:id="rId6"/>
    <p:sldId id="256" r:id="rId7"/>
    <p:sldId id="297" r:id="rId8"/>
    <p:sldId id="308" r:id="rId9"/>
    <p:sldId id="309" r:id="rId10"/>
    <p:sldId id="299" r:id="rId11"/>
  </p:sldIdLst>
  <p:sldSz cx="12192000" cy="6858000"/>
  <p:notesSz cx="6858000" cy="9144000"/>
  <p:defaultTextStyle>
    <a:defPPr>
      <a:defRPr lang="en-US"/>
    </a:defPPr>
    <a:lvl1pPr marL="0" algn="l" defTabSz="457171" rtl="0" eaLnBrk="1" latinLnBrk="0" hangingPunct="1">
      <a:defRPr sz="2000" kern="1200">
        <a:solidFill>
          <a:schemeClr val="tx1"/>
        </a:solidFill>
        <a:latin typeface="+mn-lt"/>
        <a:ea typeface="+mn-ea"/>
        <a:cs typeface="+mn-cs"/>
      </a:defRPr>
    </a:lvl1pPr>
    <a:lvl2pPr marL="457171" algn="l" defTabSz="457171" rtl="0" eaLnBrk="1" latinLnBrk="0" hangingPunct="1">
      <a:defRPr sz="2000" kern="1200">
        <a:solidFill>
          <a:schemeClr val="tx1"/>
        </a:solidFill>
        <a:latin typeface="+mn-lt"/>
        <a:ea typeface="+mn-ea"/>
        <a:cs typeface="+mn-cs"/>
      </a:defRPr>
    </a:lvl2pPr>
    <a:lvl3pPr marL="914338" algn="l" defTabSz="457171" rtl="0" eaLnBrk="1" latinLnBrk="0" hangingPunct="1">
      <a:defRPr sz="2000" kern="1200">
        <a:solidFill>
          <a:schemeClr val="tx1"/>
        </a:solidFill>
        <a:latin typeface="+mn-lt"/>
        <a:ea typeface="+mn-ea"/>
        <a:cs typeface="+mn-cs"/>
      </a:defRPr>
    </a:lvl3pPr>
    <a:lvl4pPr marL="1371505" algn="l" defTabSz="457171" rtl="0" eaLnBrk="1" latinLnBrk="0" hangingPunct="1">
      <a:defRPr sz="2000" kern="1200">
        <a:solidFill>
          <a:schemeClr val="tx1"/>
        </a:solidFill>
        <a:latin typeface="+mn-lt"/>
        <a:ea typeface="+mn-ea"/>
        <a:cs typeface="+mn-cs"/>
      </a:defRPr>
    </a:lvl4pPr>
    <a:lvl5pPr marL="1828672" algn="l" defTabSz="457171" rtl="0" eaLnBrk="1" latinLnBrk="0" hangingPunct="1">
      <a:defRPr sz="2000" kern="1200">
        <a:solidFill>
          <a:schemeClr val="tx1"/>
        </a:solidFill>
        <a:latin typeface="+mn-lt"/>
        <a:ea typeface="+mn-ea"/>
        <a:cs typeface="+mn-cs"/>
      </a:defRPr>
    </a:lvl5pPr>
    <a:lvl6pPr marL="2285841" algn="l" defTabSz="457171" rtl="0" eaLnBrk="1" latinLnBrk="0" hangingPunct="1">
      <a:defRPr sz="2000" kern="1200">
        <a:solidFill>
          <a:schemeClr val="tx1"/>
        </a:solidFill>
        <a:latin typeface="+mn-lt"/>
        <a:ea typeface="+mn-ea"/>
        <a:cs typeface="+mn-cs"/>
      </a:defRPr>
    </a:lvl6pPr>
    <a:lvl7pPr marL="2743012" algn="l" defTabSz="457171" rtl="0" eaLnBrk="1" latinLnBrk="0" hangingPunct="1">
      <a:defRPr sz="2000" kern="1200">
        <a:solidFill>
          <a:schemeClr val="tx1"/>
        </a:solidFill>
        <a:latin typeface="+mn-lt"/>
        <a:ea typeface="+mn-ea"/>
        <a:cs typeface="+mn-cs"/>
      </a:defRPr>
    </a:lvl7pPr>
    <a:lvl8pPr marL="3200179" algn="l" defTabSz="457171" rtl="0" eaLnBrk="1" latinLnBrk="0" hangingPunct="1">
      <a:defRPr sz="2000" kern="1200">
        <a:solidFill>
          <a:schemeClr val="tx1"/>
        </a:solidFill>
        <a:latin typeface="+mn-lt"/>
        <a:ea typeface="+mn-ea"/>
        <a:cs typeface="+mn-cs"/>
      </a:defRPr>
    </a:lvl8pPr>
    <a:lvl9pPr marL="3657348" algn="l" defTabSz="457171"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79" autoAdjust="0"/>
    <p:restoredTop sz="39051" autoAdjust="0"/>
  </p:normalViewPr>
  <p:slideViewPr>
    <p:cSldViewPr snapToGrid="0">
      <p:cViewPr varScale="1">
        <p:scale>
          <a:sx n="28" d="100"/>
          <a:sy n="28" d="100"/>
        </p:scale>
        <p:origin x="2490" y="60"/>
      </p:cViewPr>
      <p:guideLst>
        <p:guide orient="horz" pos="2160"/>
        <p:guide pos="3840"/>
      </p:guideLst>
    </p:cSldViewPr>
  </p:slideViewPr>
  <p:outlineViewPr>
    <p:cViewPr>
      <p:scale>
        <a:sx n="33" d="100"/>
        <a:sy n="33" d="100"/>
      </p:scale>
      <p:origin x="0" y="-552"/>
    </p:cViewPr>
  </p:outlineViewPr>
  <p:notesTextViewPr>
    <p:cViewPr>
      <p:scale>
        <a:sx n="1" d="1"/>
        <a:sy n="1" d="1"/>
      </p:scale>
      <p:origin x="0" y="0"/>
    </p:cViewPr>
  </p:notesTextViewPr>
  <p:notesViewPr>
    <p:cSldViewPr snapToGrid="0">
      <p:cViewPr varScale="1">
        <p:scale>
          <a:sx n="83" d="100"/>
          <a:sy n="83" d="100"/>
        </p:scale>
        <p:origin x="240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svg"/><Relationship Id="rId1" Type="http://schemas.openxmlformats.org/officeDocument/2006/relationships/image" Target="../media/image1.png"/><Relationship Id="rId4" Type="http://schemas.openxmlformats.org/officeDocument/2006/relationships/image" Target="../media/image8.svg"/></Relationships>
</file>

<file path=ppt/diagrams/_rels/data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12.svg"/><Relationship Id="rId1" Type="http://schemas.openxmlformats.org/officeDocument/2006/relationships/image" Target="../media/image4.png"/><Relationship Id="rId6" Type="http://schemas.openxmlformats.org/officeDocument/2006/relationships/image" Target="../media/image16.svg"/><Relationship Id="rId5" Type="http://schemas.openxmlformats.org/officeDocument/2006/relationships/image" Target="../media/image6.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svg"/><Relationship Id="rId1" Type="http://schemas.openxmlformats.org/officeDocument/2006/relationships/image" Target="../media/image1.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12.svg"/><Relationship Id="rId1" Type="http://schemas.openxmlformats.org/officeDocument/2006/relationships/image" Target="../media/image4.png"/><Relationship Id="rId6" Type="http://schemas.openxmlformats.org/officeDocument/2006/relationships/image" Target="../media/image16.svg"/><Relationship Id="rId5" Type="http://schemas.openxmlformats.org/officeDocument/2006/relationships/image" Target="../media/image6.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1DFFD1-2F4B-4D29-AC51-4CD28B5FF4EA}"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76253D8-6AE7-4ACB-8C81-F6FE03C6DFCB}">
      <dgm:prSet/>
      <dgm:spPr/>
      <dgm:t>
        <a:bodyPr/>
        <a:lstStyle/>
        <a:p>
          <a:pPr>
            <a:defRPr cap="all"/>
          </a:pPr>
          <a:r>
            <a:rPr lang="en-US"/>
            <a:t>Definition of a knowledge worker by Peter Drucker</a:t>
          </a:r>
        </a:p>
      </dgm:t>
    </dgm:pt>
    <dgm:pt modelId="{D1D8463B-EDC3-42BE-84CB-1793221A9CC3}" type="parTrans" cxnId="{5057CB89-4D93-45C2-B273-926557675E62}">
      <dgm:prSet/>
      <dgm:spPr/>
      <dgm:t>
        <a:bodyPr/>
        <a:lstStyle/>
        <a:p>
          <a:endParaRPr lang="en-US"/>
        </a:p>
      </dgm:t>
    </dgm:pt>
    <dgm:pt modelId="{A26AFCC0-2AC6-46BD-945C-024B24BAF553}" type="sibTrans" cxnId="{5057CB89-4D93-45C2-B273-926557675E62}">
      <dgm:prSet/>
      <dgm:spPr/>
      <dgm:t>
        <a:bodyPr/>
        <a:lstStyle/>
        <a:p>
          <a:endParaRPr lang="en-US"/>
        </a:p>
      </dgm:t>
    </dgm:pt>
    <dgm:pt modelId="{8FFFD0F0-4678-4A92-80E5-980A663B322E}">
      <dgm:prSet/>
      <dgm:spPr/>
      <dgm:t>
        <a:bodyPr/>
        <a:lstStyle/>
        <a:p>
          <a:pPr>
            <a:defRPr cap="all"/>
          </a:pPr>
          <a:r>
            <a:rPr lang="en-US" dirty="0" smtClean="0"/>
            <a:t>Professionals </a:t>
          </a:r>
          <a:r>
            <a:rPr lang="en-US" dirty="0"/>
            <a:t>that are referred to as knowledge worker </a:t>
          </a:r>
        </a:p>
      </dgm:t>
    </dgm:pt>
    <dgm:pt modelId="{32A61CA2-4F0C-4E89-90F8-FFECC939F52E}" type="parTrans" cxnId="{20899632-F319-4A7B-B919-9EB88F223746}">
      <dgm:prSet/>
      <dgm:spPr/>
      <dgm:t>
        <a:bodyPr/>
        <a:lstStyle/>
        <a:p>
          <a:endParaRPr lang="en-US"/>
        </a:p>
      </dgm:t>
    </dgm:pt>
    <dgm:pt modelId="{37DF4C5C-0AEB-429C-8594-A59930ED19F3}" type="sibTrans" cxnId="{20899632-F319-4A7B-B919-9EB88F223746}">
      <dgm:prSet/>
      <dgm:spPr/>
      <dgm:t>
        <a:bodyPr/>
        <a:lstStyle/>
        <a:p>
          <a:endParaRPr lang="en-US"/>
        </a:p>
      </dgm:t>
    </dgm:pt>
    <dgm:pt modelId="{25699A66-C59C-4764-9C2E-012D05E5812E}" type="pres">
      <dgm:prSet presAssocID="{1E1DFFD1-2F4B-4D29-AC51-4CD28B5FF4EA}" presName="root" presStyleCnt="0">
        <dgm:presLayoutVars>
          <dgm:dir/>
          <dgm:resizeHandles val="exact"/>
        </dgm:presLayoutVars>
      </dgm:prSet>
      <dgm:spPr/>
      <dgm:t>
        <a:bodyPr/>
        <a:lstStyle/>
        <a:p>
          <a:endParaRPr lang="en-US"/>
        </a:p>
      </dgm:t>
    </dgm:pt>
    <dgm:pt modelId="{8FCCBA00-8E1C-4062-B3A4-D19AAF15C878}" type="pres">
      <dgm:prSet presAssocID="{776253D8-6AE7-4ACB-8C81-F6FE03C6DFCB}" presName="compNode" presStyleCnt="0"/>
      <dgm:spPr/>
    </dgm:pt>
    <dgm:pt modelId="{71D63F17-EA8C-4E3E-BA8E-CAF18A476306}" type="pres">
      <dgm:prSet presAssocID="{776253D8-6AE7-4ACB-8C81-F6FE03C6DFCB}" presName="iconBgRect" presStyleLbl="bgShp" presStyleIdx="0" presStyleCnt="2"/>
      <dgm:spPr/>
    </dgm:pt>
    <dgm:pt modelId="{C72BA3B7-0B3B-4F53-B500-D1E32199D0E1}" type="pres">
      <dgm:prSet presAssocID="{776253D8-6AE7-4ACB-8C81-F6FE03C6DFC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Head with Gears"/>
        </a:ext>
      </dgm:extLst>
    </dgm:pt>
    <dgm:pt modelId="{EBA6EEDB-8FC3-4448-AF31-D524F6120153}" type="pres">
      <dgm:prSet presAssocID="{776253D8-6AE7-4ACB-8C81-F6FE03C6DFCB}" presName="spaceRect" presStyleCnt="0"/>
      <dgm:spPr/>
    </dgm:pt>
    <dgm:pt modelId="{2B3457C5-8D38-4B7E-ADEE-19EB26389556}" type="pres">
      <dgm:prSet presAssocID="{776253D8-6AE7-4ACB-8C81-F6FE03C6DFCB}" presName="textRect" presStyleLbl="revTx" presStyleIdx="0" presStyleCnt="2">
        <dgm:presLayoutVars>
          <dgm:chMax val="1"/>
          <dgm:chPref val="1"/>
        </dgm:presLayoutVars>
      </dgm:prSet>
      <dgm:spPr/>
      <dgm:t>
        <a:bodyPr/>
        <a:lstStyle/>
        <a:p>
          <a:endParaRPr lang="en-US"/>
        </a:p>
      </dgm:t>
    </dgm:pt>
    <dgm:pt modelId="{65C11F2D-DD55-407A-A55B-C5B9E06E86ED}" type="pres">
      <dgm:prSet presAssocID="{A26AFCC0-2AC6-46BD-945C-024B24BAF553}" presName="sibTrans" presStyleCnt="0"/>
      <dgm:spPr/>
    </dgm:pt>
    <dgm:pt modelId="{41DF4BCF-39DE-46B3-8F68-2F771D41B7FA}" type="pres">
      <dgm:prSet presAssocID="{8FFFD0F0-4678-4A92-80E5-980A663B322E}" presName="compNode" presStyleCnt="0"/>
      <dgm:spPr/>
    </dgm:pt>
    <dgm:pt modelId="{561EB102-EECD-4A74-93D2-CAED1DB84E9A}" type="pres">
      <dgm:prSet presAssocID="{8FFFD0F0-4678-4A92-80E5-980A663B322E}" presName="iconBgRect" presStyleLbl="bgShp" presStyleIdx="1" presStyleCnt="2"/>
      <dgm:spPr/>
    </dgm:pt>
    <dgm:pt modelId="{3DE2198F-E027-4739-AACD-50D1A2B9F3E2}" type="pres">
      <dgm:prSet presAssocID="{8FFFD0F0-4678-4A92-80E5-980A663B322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Office Worker"/>
        </a:ext>
      </dgm:extLst>
    </dgm:pt>
    <dgm:pt modelId="{43D48C69-0085-46AA-805B-5486C6EE3AA9}" type="pres">
      <dgm:prSet presAssocID="{8FFFD0F0-4678-4A92-80E5-980A663B322E}" presName="spaceRect" presStyleCnt="0"/>
      <dgm:spPr/>
    </dgm:pt>
    <dgm:pt modelId="{A2CFA01D-FAD5-4FBF-9500-59C22B403B65}" type="pres">
      <dgm:prSet presAssocID="{8FFFD0F0-4678-4A92-80E5-980A663B322E}" presName="textRect" presStyleLbl="revTx" presStyleIdx="1" presStyleCnt="2">
        <dgm:presLayoutVars>
          <dgm:chMax val="1"/>
          <dgm:chPref val="1"/>
        </dgm:presLayoutVars>
      </dgm:prSet>
      <dgm:spPr/>
      <dgm:t>
        <a:bodyPr/>
        <a:lstStyle/>
        <a:p>
          <a:endParaRPr lang="en-US"/>
        </a:p>
      </dgm:t>
    </dgm:pt>
  </dgm:ptLst>
  <dgm:cxnLst>
    <dgm:cxn modelId="{20899632-F319-4A7B-B919-9EB88F223746}" srcId="{1E1DFFD1-2F4B-4D29-AC51-4CD28B5FF4EA}" destId="{8FFFD0F0-4678-4A92-80E5-980A663B322E}" srcOrd="1" destOrd="0" parTransId="{32A61CA2-4F0C-4E89-90F8-FFECC939F52E}" sibTransId="{37DF4C5C-0AEB-429C-8594-A59930ED19F3}"/>
    <dgm:cxn modelId="{4B1FEFEC-3B6A-49C7-AB99-9B05D42EADBC}" type="presOf" srcId="{8FFFD0F0-4678-4A92-80E5-980A663B322E}" destId="{A2CFA01D-FAD5-4FBF-9500-59C22B403B65}" srcOrd="0" destOrd="0" presId="urn:microsoft.com/office/officeart/2018/5/layout/IconCircleLabelList"/>
    <dgm:cxn modelId="{5FAF71FD-4AA2-44A1-BD4D-52A46D490701}" type="presOf" srcId="{776253D8-6AE7-4ACB-8C81-F6FE03C6DFCB}" destId="{2B3457C5-8D38-4B7E-ADEE-19EB26389556}" srcOrd="0" destOrd="0" presId="urn:microsoft.com/office/officeart/2018/5/layout/IconCircleLabelList"/>
    <dgm:cxn modelId="{61DEDC7F-D9D0-467E-BC0D-A403BB985841}" type="presOf" srcId="{1E1DFFD1-2F4B-4D29-AC51-4CD28B5FF4EA}" destId="{25699A66-C59C-4764-9C2E-012D05E5812E}" srcOrd="0" destOrd="0" presId="urn:microsoft.com/office/officeart/2018/5/layout/IconCircleLabelList"/>
    <dgm:cxn modelId="{5057CB89-4D93-45C2-B273-926557675E62}" srcId="{1E1DFFD1-2F4B-4D29-AC51-4CD28B5FF4EA}" destId="{776253D8-6AE7-4ACB-8C81-F6FE03C6DFCB}" srcOrd="0" destOrd="0" parTransId="{D1D8463B-EDC3-42BE-84CB-1793221A9CC3}" sibTransId="{A26AFCC0-2AC6-46BD-945C-024B24BAF553}"/>
    <dgm:cxn modelId="{FFDE5ACC-0634-458D-B67A-783F9C15A724}" type="presParOf" srcId="{25699A66-C59C-4764-9C2E-012D05E5812E}" destId="{8FCCBA00-8E1C-4062-B3A4-D19AAF15C878}" srcOrd="0" destOrd="0" presId="urn:microsoft.com/office/officeart/2018/5/layout/IconCircleLabelList"/>
    <dgm:cxn modelId="{76F57C3B-5DB7-4398-92FB-0598C0FE44F5}" type="presParOf" srcId="{8FCCBA00-8E1C-4062-B3A4-D19AAF15C878}" destId="{71D63F17-EA8C-4E3E-BA8E-CAF18A476306}" srcOrd="0" destOrd="0" presId="urn:microsoft.com/office/officeart/2018/5/layout/IconCircleLabelList"/>
    <dgm:cxn modelId="{2CE75754-7CDB-4567-AB4E-4AA42896FF95}" type="presParOf" srcId="{8FCCBA00-8E1C-4062-B3A4-D19AAF15C878}" destId="{C72BA3B7-0B3B-4F53-B500-D1E32199D0E1}" srcOrd="1" destOrd="0" presId="urn:microsoft.com/office/officeart/2018/5/layout/IconCircleLabelList"/>
    <dgm:cxn modelId="{7B8CEB15-45FD-4070-A5B1-0E0483C993EF}" type="presParOf" srcId="{8FCCBA00-8E1C-4062-B3A4-D19AAF15C878}" destId="{EBA6EEDB-8FC3-4448-AF31-D524F6120153}" srcOrd="2" destOrd="0" presId="urn:microsoft.com/office/officeart/2018/5/layout/IconCircleLabelList"/>
    <dgm:cxn modelId="{2C0BEE6E-3663-46D4-A9BF-2B97FFBF09BB}" type="presParOf" srcId="{8FCCBA00-8E1C-4062-B3A4-D19AAF15C878}" destId="{2B3457C5-8D38-4B7E-ADEE-19EB26389556}" srcOrd="3" destOrd="0" presId="urn:microsoft.com/office/officeart/2018/5/layout/IconCircleLabelList"/>
    <dgm:cxn modelId="{73EBBFBC-A4EF-4184-9BD8-2C42E6569E9B}" type="presParOf" srcId="{25699A66-C59C-4764-9C2E-012D05E5812E}" destId="{65C11F2D-DD55-407A-A55B-C5B9E06E86ED}" srcOrd="1" destOrd="0" presId="urn:microsoft.com/office/officeart/2018/5/layout/IconCircleLabelList"/>
    <dgm:cxn modelId="{BA218955-FB96-4186-84D9-F40CA5C37497}" type="presParOf" srcId="{25699A66-C59C-4764-9C2E-012D05E5812E}" destId="{41DF4BCF-39DE-46B3-8F68-2F771D41B7FA}" srcOrd="2" destOrd="0" presId="urn:microsoft.com/office/officeart/2018/5/layout/IconCircleLabelList"/>
    <dgm:cxn modelId="{64C42C97-4349-41FE-8CE2-3340AA1FD918}" type="presParOf" srcId="{41DF4BCF-39DE-46B3-8F68-2F771D41B7FA}" destId="{561EB102-EECD-4A74-93D2-CAED1DB84E9A}" srcOrd="0" destOrd="0" presId="urn:microsoft.com/office/officeart/2018/5/layout/IconCircleLabelList"/>
    <dgm:cxn modelId="{563139B5-92D2-49A0-B600-A5A381AD8944}" type="presParOf" srcId="{41DF4BCF-39DE-46B3-8F68-2F771D41B7FA}" destId="{3DE2198F-E027-4739-AACD-50D1A2B9F3E2}" srcOrd="1" destOrd="0" presId="urn:microsoft.com/office/officeart/2018/5/layout/IconCircleLabelList"/>
    <dgm:cxn modelId="{85861DEA-582D-4BB6-BE41-331B0469E8CE}" type="presParOf" srcId="{41DF4BCF-39DE-46B3-8F68-2F771D41B7FA}" destId="{43D48C69-0085-46AA-805B-5486C6EE3AA9}" srcOrd="2" destOrd="0" presId="urn:microsoft.com/office/officeart/2018/5/layout/IconCircleLabelList"/>
    <dgm:cxn modelId="{11D3BC2F-74D4-4CD6-98BA-4B8C4BBC2980}" type="presParOf" srcId="{41DF4BCF-39DE-46B3-8F68-2F771D41B7FA}" destId="{A2CFA01D-FAD5-4FBF-9500-59C22B403B65}"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D6F5C3-FCF3-4BDB-9A5C-E02E5E18EF7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C123481-CF28-4527-9455-5FB11FB20275}">
      <dgm:prSet/>
      <dgm:spPr/>
      <dgm:t>
        <a:bodyPr/>
        <a:lstStyle/>
        <a:p>
          <a:r>
            <a:rPr lang="en-US"/>
            <a:t>Definition of a nurse leader </a:t>
          </a:r>
        </a:p>
      </dgm:t>
    </dgm:pt>
    <dgm:pt modelId="{77EAF37D-E9D4-4BFF-AFB1-1FFC4C9DCA74}" type="parTrans" cxnId="{8A21A089-5FD6-43E2-8CC6-99053C6C9CCE}">
      <dgm:prSet/>
      <dgm:spPr/>
      <dgm:t>
        <a:bodyPr/>
        <a:lstStyle/>
        <a:p>
          <a:endParaRPr lang="en-US"/>
        </a:p>
      </dgm:t>
    </dgm:pt>
    <dgm:pt modelId="{865BB8DE-0149-41C6-A56C-5C52F659DA6E}" type="sibTrans" cxnId="{8A21A089-5FD6-43E2-8CC6-99053C6C9CCE}">
      <dgm:prSet/>
      <dgm:spPr/>
      <dgm:t>
        <a:bodyPr/>
        <a:lstStyle/>
        <a:p>
          <a:endParaRPr lang="en-US"/>
        </a:p>
      </dgm:t>
    </dgm:pt>
    <dgm:pt modelId="{1A39C37B-4305-410B-8AFA-518BD5081002}">
      <dgm:prSet/>
      <dgm:spPr/>
      <dgm:t>
        <a:bodyPr/>
        <a:lstStyle/>
        <a:p>
          <a:r>
            <a:rPr lang="en-US"/>
            <a:t>Nurse Leader as a knowledge worker </a:t>
          </a:r>
        </a:p>
      </dgm:t>
    </dgm:pt>
    <dgm:pt modelId="{75188FFE-7781-4754-B282-2D74E1E609EB}" type="parTrans" cxnId="{41294D5C-0BB8-4162-B19D-DF754C97C58E}">
      <dgm:prSet/>
      <dgm:spPr/>
      <dgm:t>
        <a:bodyPr/>
        <a:lstStyle/>
        <a:p>
          <a:endParaRPr lang="en-US"/>
        </a:p>
      </dgm:t>
    </dgm:pt>
    <dgm:pt modelId="{4554D698-4AD4-4FCB-A89D-815D234A65AA}" type="sibTrans" cxnId="{41294D5C-0BB8-4162-B19D-DF754C97C58E}">
      <dgm:prSet/>
      <dgm:spPr/>
      <dgm:t>
        <a:bodyPr/>
        <a:lstStyle/>
        <a:p>
          <a:endParaRPr lang="en-US"/>
        </a:p>
      </dgm:t>
    </dgm:pt>
    <dgm:pt modelId="{BC861438-5E13-4D13-8947-204FBB8BD7A7}">
      <dgm:prSet/>
      <dgm:spPr/>
      <dgm:t>
        <a:bodyPr/>
        <a:lstStyle/>
        <a:p>
          <a:r>
            <a:rPr lang="en-US" dirty="0"/>
            <a:t>Organizational outcomes and productivity  of a healthcare organization</a:t>
          </a:r>
        </a:p>
      </dgm:t>
    </dgm:pt>
    <dgm:pt modelId="{F6FA030A-8D2D-4C45-9C42-F4F0D267D55B}" type="parTrans" cxnId="{9B98A31F-8161-4C94-BAE8-41F07F3129F5}">
      <dgm:prSet/>
      <dgm:spPr/>
      <dgm:t>
        <a:bodyPr/>
        <a:lstStyle/>
        <a:p>
          <a:endParaRPr lang="en-US"/>
        </a:p>
      </dgm:t>
    </dgm:pt>
    <dgm:pt modelId="{7F3BB22C-39E7-4C86-9444-DA43D8CC7C4A}" type="sibTrans" cxnId="{9B98A31F-8161-4C94-BAE8-41F07F3129F5}">
      <dgm:prSet/>
      <dgm:spPr/>
      <dgm:t>
        <a:bodyPr/>
        <a:lstStyle/>
        <a:p>
          <a:endParaRPr lang="en-US"/>
        </a:p>
      </dgm:t>
    </dgm:pt>
    <dgm:pt modelId="{1A10EFAB-3F20-49D3-A3F9-29994278943F}">
      <dgm:prSet/>
      <dgm:spPr/>
      <dgm:t>
        <a:bodyPr/>
        <a:lstStyle/>
        <a:p>
          <a:r>
            <a:rPr lang="en-US" dirty="0"/>
            <a:t>The use of Evidenced Based Practice (EBP) by </a:t>
          </a:r>
          <a:r>
            <a:rPr lang="en-US" dirty="0" smtClean="0"/>
            <a:t>a knowledge </a:t>
          </a:r>
          <a:r>
            <a:rPr lang="en-US" dirty="0"/>
            <a:t>worker </a:t>
          </a:r>
        </a:p>
      </dgm:t>
    </dgm:pt>
    <dgm:pt modelId="{1A45B89E-9274-41EC-8EF2-8BC9507928F2}" type="parTrans" cxnId="{9DA36F06-1C6C-41A1-85AF-51CF4D03CDCE}">
      <dgm:prSet/>
      <dgm:spPr/>
      <dgm:t>
        <a:bodyPr/>
        <a:lstStyle/>
        <a:p>
          <a:endParaRPr lang="en-US"/>
        </a:p>
      </dgm:t>
    </dgm:pt>
    <dgm:pt modelId="{A286B9C6-09D2-46D5-A2DF-F60C86712404}" type="sibTrans" cxnId="{9DA36F06-1C6C-41A1-85AF-51CF4D03CDCE}">
      <dgm:prSet/>
      <dgm:spPr/>
      <dgm:t>
        <a:bodyPr/>
        <a:lstStyle/>
        <a:p>
          <a:endParaRPr lang="en-US"/>
        </a:p>
      </dgm:t>
    </dgm:pt>
    <dgm:pt modelId="{AA969397-5797-4A5C-9E25-E4F6AEA37A8B}" type="pres">
      <dgm:prSet presAssocID="{7AD6F5C3-FCF3-4BDB-9A5C-E02E5E18EF79}" presName="root" presStyleCnt="0">
        <dgm:presLayoutVars>
          <dgm:dir/>
          <dgm:resizeHandles val="exact"/>
        </dgm:presLayoutVars>
      </dgm:prSet>
      <dgm:spPr/>
      <dgm:t>
        <a:bodyPr/>
        <a:lstStyle/>
        <a:p>
          <a:endParaRPr lang="en-US"/>
        </a:p>
      </dgm:t>
    </dgm:pt>
    <dgm:pt modelId="{6102B5F8-9D1D-451A-81B9-878F716A984E}" type="pres">
      <dgm:prSet presAssocID="{8C123481-CF28-4527-9455-5FB11FB20275}" presName="compNode" presStyleCnt="0"/>
      <dgm:spPr/>
    </dgm:pt>
    <dgm:pt modelId="{D7C915B5-D9F7-48EE-89AB-8D10128FBEC0}" type="pres">
      <dgm:prSet presAssocID="{8C123481-CF28-4527-9455-5FB11FB20275}" presName="bgRect" presStyleLbl="bgShp" presStyleIdx="0" presStyleCnt="4"/>
      <dgm:spPr/>
    </dgm:pt>
    <dgm:pt modelId="{2B1E3905-9848-4CAD-A243-8E52047F5F32}" type="pres">
      <dgm:prSet presAssocID="{8C123481-CF28-4527-9455-5FB11FB20275}"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Doctor"/>
        </a:ext>
      </dgm:extLst>
    </dgm:pt>
    <dgm:pt modelId="{3B1D2865-9767-457C-90C2-5726BB415D62}" type="pres">
      <dgm:prSet presAssocID="{8C123481-CF28-4527-9455-5FB11FB20275}" presName="spaceRect" presStyleCnt="0"/>
      <dgm:spPr/>
    </dgm:pt>
    <dgm:pt modelId="{D80F812B-8D45-4FCA-84DF-7D20E52909E1}" type="pres">
      <dgm:prSet presAssocID="{8C123481-CF28-4527-9455-5FB11FB20275}" presName="parTx" presStyleLbl="revTx" presStyleIdx="0" presStyleCnt="4">
        <dgm:presLayoutVars>
          <dgm:chMax val="0"/>
          <dgm:chPref val="0"/>
        </dgm:presLayoutVars>
      </dgm:prSet>
      <dgm:spPr/>
      <dgm:t>
        <a:bodyPr/>
        <a:lstStyle/>
        <a:p>
          <a:endParaRPr lang="en-US"/>
        </a:p>
      </dgm:t>
    </dgm:pt>
    <dgm:pt modelId="{EB9341A5-74A1-4B28-B2CC-E667611A3957}" type="pres">
      <dgm:prSet presAssocID="{865BB8DE-0149-41C6-A56C-5C52F659DA6E}" presName="sibTrans" presStyleCnt="0"/>
      <dgm:spPr/>
    </dgm:pt>
    <dgm:pt modelId="{513A18CE-1555-4212-B523-EF229F61B545}" type="pres">
      <dgm:prSet presAssocID="{1A39C37B-4305-410B-8AFA-518BD5081002}" presName="compNode" presStyleCnt="0"/>
      <dgm:spPr/>
    </dgm:pt>
    <dgm:pt modelId="{757CD238-9E20-49B7-810E-CCA9F0947223}" type="pres">
      <dgm:prSet presAssocID="{1A39C37B-4305-410B-8AFA-518BD5081002}" presName="bgRect" presStyleLbl="bgShp" presStyleIdx="1" presStyleCnt="4"/>
      <dgm:spPr/>
    </dgm:pt>
    <dgm:pt modelId="{FE9E081C-1280-4B86-92CD-92285381B4C2}" type="pres">
      <dgm:prSet presAssocID="{1A39C37B-4305-410B-8AFA-518BD5081002}"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Stethoscope"/>
        </a:ext>
      </dgm:extLst>
    </dgm:pt>
    <dgm:pt modelId="{82D2979E-EC3B-4EEE-AA67-2CB64B0AA147}" type="pres">
      <dgm:prSet presAssocID="{1A39C37B-4305-410B-8AFA-518BD5081002}" presName="spaceRect" presStyleCnt="0"/>
      <dgm:spPr/>
    </dgm:pt>
    <dgm:pt modelId="{3D81E3D1-CE11-4710-952A-2CFD9C16AF6D}" type="pres">
      <dgm:prSet presAssocID="{1A39C37B-4305-410B-8AFA-518BD5081002}" presName="parTx" presStyleLbl="revTx" presStyleIdx="1" presStyleCnt="4">
        <dgm:presLayoutVars>
          <dgm:chMax val="0"/>
          <dgm:chPref val="0"/>
        </dgm:presLayoutVars>
      </dgm:prSet>
      <dgm:spPr/>
      <dgm:t>
        <a:bodyPr/>
        <a:lstStyle/>
        <a:p>
          <a:endParaRPr lang="en-US"/>
        </a:p>
      </dgm:t>
    </dgm:pt>
    <dgm:pt modelId="{8CE8E832-7C82-4DFB-955C-037750E6590D}" type="pres">
      <dgm:prSet presAssocID="{4554D698-4AD4-4FCB-A89D-815D234A65AA}" presName="sibTrans" presStyleCnt="0"/>
      <dgm:spPr/>
    </dgm:pt>
    <dgm:pt modelId="{A2102E1D-D6EE-465E-8405-51D16EB9D23B}" type="pres">
      <dgm:prSet presAssocID="{BC861438-5E13-4D13-8947-204FBB8BD7A7}" presName="compNode" presStyleCnt="0"/>
      <dgm:spPr/>
    </dgm:pt>
    <dgm:pt modelId="{17C585FB-B5B5-4D7F-9880-156C750934E3}" type="pres">
      <dgm:prSet presAssocID="{BC861438-5E13-4D13-8947-204FBB8BD7A7}" presName="bgRect" presStyleLbl="bgShp" presStyleIdx="2" presStyleCnt="4"/>
      <dgm:spPr/>
    </dgm:pt>
    <dgm:pt modelId="{D82A3D2D-60EF-4D2A-B6F2-8F4A0AF31DE0}" type="pres">
      <dgm:prSet presAssocID="{BC861438-5E13-4D13-8947-204FBB8BD7A7}"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Hospital"/>
        </a:ext>
      </dgm:extLst>
    </dgm:pt>
    <dgm:pt modelId="{14942DA9-EC2B-4CF3-B5F0-1209C2ED6446}" type="pres">
      <dgm:prSet presAssocID="{BC861438-5E13-4D13-8947-204FBB8BD7A7}" presName="spaceRect" presStyleCnt="0"/>
      <dgm:spPr/>
    </dgm:pt>
    <dgm:pt modelId="{12B52B6D-F5A0-4134-9A91-054E62F9BD14}" type="pres">
      <dgm:prSet presAssocID="{BC861438-5E13-4D13-8947-204FBB8BD7A7}" presName="parTx" presStyleLbl="revTx" presStyleIdx="2" presStyleCnt="4">
        <dgm:presLayoutVars>
          <dgm:chMax val="0"/>
          <dgm:chPref val="0"/>
        </dgm:presLayoutVars>
      </dgm:prSet>
      <dgm:spPr/>
      <dgm:t>
        <a:bodyPr/>
        <a:lstStyle/>
        <a:p>
          <a:endParaRPr lang="en-US"/>
        </a:p>
      </dgm:t>
    </dgm:pt>
    <dgm:pt modelId="{DC802D35-C27C-4225-8F71-E8CEBCAA834A}" type="pres">
      <dgm:prSet presAssocID="{7F3BB22C-39E7-4C86-9444-DA43D8CC7C4A}" presName="sibTrans" presStyleCnt="0"/>
      <dgm:spPr/>
    </dgm:pt>
    <dgm:pt modelId="{84E41626-77A0-48B8-8B7D-407CDAFA86C1}" type="pres">
      <dgm:prSet presAssocID="{1A10EFAB-3F20-49D3-A3F9-29994278943F}" presName="compNode" presStyleCnt="0"/>
      <dgm:spPr/>
    </dgm:pt>
    <dgm:pt modelId="{F37FC1FD-F496-4D4A-999F-7758E674ED49}" type="pres">
      <dgm:prSet presAssocID="{1A10EFAB-3F20-49D3-A3F9-29994278943F}" presName="bgRect" presStyleLbl="bgShp" presStyleIdx="3" presStyleCnt="4"/>
      <dgm:spPr/>
    </dgm:pt>
    <dgm:pt modelId="{DE7AD253-79CB-46EF-89DC-A7754801E06F}" type="pres">
      <dgm:prSet presAssocID="{1A10EFAB-3F20-49D3-A3F9-29994278943F}"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a:noFill/>
        </a:ln>
      </dgm:spPr>
      <dgm:t>
        <a:bodyPr/>
        <a:lstStyle/>
        <a:p>
          <a:endParaRPr lang="en-US"/>
        </a:p>
      </dgm:t>
      <dgm:extLst>
        <a:ext uri="{E40237B7-FDA0-4F09-8148-C483321AD2D9}">
          <dgm14:cNvPr xmlns:dgm14="http://schemas.microsoft.com/office/drawing/2010/diagram" id="0" name="" descr="Light Bulb and Gear"/>
        </a:ext>
      </dgm:extLst>
    </dgm:pt>
    <dgm:pt modelId="{EAD7AF2F-CD16-494B-835D-43517373BC69}" type="pres">
      <dgm:prSet presAssocID="{1A10EFAB-3F20-49D3-A3F9-29994278943F}" presName="spaceRect" presStyleCnt="0"/>
      <dgm:spPr/>
    </dgm:pt>
    <dgm:pt modelId="{104A0F31-B010-4CA1-B929-FE2540BC35AB}" type="pres">
      <dgm:prSet presAssocID="{1A10EFAB-3F20-49D3-A3F9-29994278943F}" presName="parTx" presStyleLbl="revTx" presStyleIdx="3" presStyleCnt="4">
        <dgm:presLayoutVars>
          <dgm:chMax val="0"/>
          <dgm:chPref val="0"/>
        </dgm:presLayoutVars>
      </dgm:prSet>
      <dgm:spPr/>
      <dgm:t>
        <a:bodyPr/>
        <a:lstStyle/>
        <a:p>
          <a:endParaRPr lang="en-US"/>
        </a:p>
      </dgm:t>
    </dgm:pt>
  </dgm:ptLst>
  <dgm:cxnLst>
    <dgm:cxn modelId="{2031FC87-6C37-40F5-AA9F-5214F47CD6C2}" type="presOf" srcId="{8C123481-CF28-4527-9455-5FB11FB20275}" destId="{D80F812B-8D45-4FCA-84DF-7D20E52909E1}" srcOrd="0" destOrd="0" presId="urn:microsoft.com/office/officeart/2018/2/layout/IconVerticalSolidList"/>
    <dgm:cxn modelId="{8A21A089-5FD6-43E2-8CC6-99053C6C9CCE}" srcId="{7AD6F5C3-FCF3-4BDB-9A5C-E02E5E18EF79}" destId="{8C123481-CF28-4527-9455-5FB11FB20275}" srcOrd="0" destOrd="0" parTransId="{77EAF37D-E9D4-4BFF-AFB1-1FFC4C9DCA74}" sibTransId="{865BB8DE-0149-41C6-A56C-5C52F659DA6E}"/>
    <dgm:cxn modelId="{41294D5C-0BB8-4162-B19D-DF754C97C58E}" srcId="{7AD6F5C3-FCF3-4BDB-9A5C-E02E5E18EF79}" destId="{1A39C37B-4305-410B-8AFA-518BD5081002}" srcOrd="1" destOrd="0" parTransId="{75188FFE-7781-4754-B282-2D74E1E609EB}" sibTransId="{4554D698-4AD4-4FCB-A89D-815D234A65AA}"/>
    <dgm:cxn modelId="{68EA77C1-E0C1-43EB-A336-59A9141FDE63}" type="presOf" srcId="{7AD6F5C3-FCF3-4BDB-9A5C-E02E5E18EF79}" destId="{AA969397-5797-4A5C-9E25-E4F6AEA37A8B}" srcOrd="0" destOrd="0" presId="urn:microsoft.com/office/officeart/2018/2/layout/IconVerticalSolidList"/>
    <dgm:cxn modelId="{9B98A31F-8161-4C94-BAE8-41F07F3129F5}" srcId="{7AD6F5C3-FCF3-4BDB-9A5C-E02E5E18EF79}" destId="{BC861438-5E13-4D13-8947-204FBB8BD7A7}" srcOrd="2" destOrd="0" parTransId="{F6FA030A-8D2D-4C45-9C42-F4F0D267D55B}" sibTransId="{7F3BB22C-39E7-4C86-9444-DA43D8CC7C4A}"/>
    <dgm:cxn modelId="{1E7F840F-C139-4E7D-9588-F11088F52D9C}" type="presOf" srcId="{1A39C37B-4305-410B-8AFA-518BD5081002}" destId="{3D81E3D1-CE11-4710-952A-2CFD9C16AF6D}" srcOrd="0" destOrd="0" presId="urn:microsoft.com/office/officeart/2018/2/layout/IconVerticalSolidList"/>
    <dgm:cxn modelId="{A51E32DD-AB86-4BA7-8F1F-A2485BCDD837}" type="presOf" srcId="{BC861438-5E13-4D13-8947-204FBB8BD7A7}" destId="{12B52B6D-F5A0-4134-9A91-054E62F9BD14}" srcOrd="0" destOrd="0" presId="urn:microsoft.com/office/officeart/2018/2/layout/IconVerticalSolidList"/>
    <dgm:cxn modelId="{50E29AD5-D5C6-40CE-B874-C7E40C0B74EB}" type="presOf" srcId="{1A10EFAB-3F20-49D3-A3F9-29994278943F}" destId="{104A0F31-B010-4CA1-B929-FE2540BC35AB}" srcOrd="0" destOrd="0" presId="urn:microsoft.com/office/officeart/2018/2/layout/IconVerticalSolidList"/>
    <dgm:cxn modelId="{9DA36F06-1C6C-41A1-85AF-51CF4D03CDCE}" srcId="{7AD6F5C3-FCF3-4BDB-9A5C-E02E5E18EF79}" destId="{1A10EFAB-3F20-49D3-A3F9-29994278943F}" srcOrd="3" destOrd="0" parTransId="{1A45B89E-9274-41EC-8EF2-8BC9507928F2}" sibTransId="{A286B9C6-09D2-46D5-A2DF-F60C86712404}"/>
    <dgm:cxn modelId="{92A690C1-1749-466E-B51A-310515AB0A96}" type="presParOf" srcId="{AA969397-5797-4A5C-9E25-E4F6AEA37A8B}" destId="{6102B5F8-9D1D-451A-81B9-878F716A984E}" srcOrd="0" destOrd="0" presId="urn:microsoft.com/office/officeart/2018/2/layout/IconVerticalSolidList"/>
    <dgm:cxn modelId="{E5BA7940-69C5-491F-9943-79CB323B2A60}" type="presParOf" srcId="{6102B5F8-9D1D-451A-81B9-878F716A984E}" destId="{D7C915B5-D9F7-48EE-89AB-8D10128FBEC0}" srcOrd="0" destOrd="0" presId="urn:microsoft.com/office/officeart/2018/2/layout/IconVerticalSolidList"/>
    <dgm:cxn modelId="{D4BFD1D7-936C-4844-958E-22120E3C531B}" type="presParOf" srcId="{6102B5F8-9D1D-451A-81B9-878F716A984E}" destId="{2B1E3905-9848-4CAD-A243-8E52047F5F32}" srcOrd="1" destOrd="0" presId="urn:microsoft.com/office/officeart/2018/2/layout/IconVerticalSolidList"/>
    <dgm:cxn modelId="{3044891C-C82F-4611-B6E0-15FCD14D7EEE}" type="presParOf" srcId="{6102B5F8-9D1D-451A-81B9-878F716A984E}" destId="{3B1D2865-9767-457C-90C2-5726BB415D62}" srcOrd="2" destOrd="0" presId="urn:microsoft.com/office/officeart/2018/2/layout/IconVerticalSolidList"/>
    <dgm:cxn modelId="{3B949D0F-DD24-467C-824C-44742868CA69}" type="presParOf" srcId="{6102B5F8-9D1D-451A-81B9-878F716A984E}" destId="{D80F812B-8D45-4FCA-84DF-7D20E52909E1}" srcOrd="3" destOrd="0" presId="urn:microsoft.com/office/officeart/2018/2/layout/IconVerticalSolidList"/>
    <dgm:cxn modelId="{858E6356-AB44-4C34-93BF-3B371E5ED406}" type="presParOf" srcId="{AA969397-5797-4A5C-9E25-E4F6AEA37A8B}" destId="{EB9341A5-74A1-4B28-B2CC-E667611A3957}" srcOrd="1" destOrd="0" presId="urn:microsoft.com/office/officeart/2018/2/layout/IconVerticalSolidList"/>
    <dgm:cxn modelId="{E4B9E2EC-7CE7-443F-A24D-ECF58E4FE093}" type="presParOf" srcId="{AA969397-5797-4A5C-9E25-E4F6AEA37A8B}" destId="{513A18CE-1555-4212-B523-EF229F61B545}" srcOrd="2" destOrd="0" presId="urn:microsoft.com/office/officeart/2018/2/layout/IconVerticalSolidList"/>
    <dgm:cxn modelId="{6DB5AF31-C8BE-4C84-8E9D-C7608D784900}" type="presParOf" srcId="{513A18CE-1555-4212-B523-EF229F61B545}" destId="{757CD238-9E20-49B7-810E-CCA9F0947223}" srcOrd="0" destOrd="0" presId="urn:microsoft.com/office/officeart/2018/2/layout/IconVerticalSolidList"/>
    <dgm:cxn modelId="{016B2902-351E-41E5-99A6-FC8A78B58031}" type="presParOf" srcId="{513A18CE-1555-4212-B523-EF229F61B545}" destId="{FE9E081C-1280-4B86-92CD-92285381B4C2}" srcOrd="1" destOrd="0" presId="urn:microsoft.com/office/officeart/2018/2/layout/IconVerticalSolidList"/>
    <dgm:cxn modelId="{5C6D98C6-3D2F-4318-8E2C-F312CF396B33}" type="presParOf" srcId="{513A18CE-1555-4212-B523-EF229F61B545}" destId="{82D2979E-EC3B-4EEE-AA67-2CB64B0AA147}" srcOrd="2" destOrd="0" presId="urn:microsoft.com/office/officeart/2018/2/layout/IconVerticalSolidList"/>
    <dgm:cxn modelId="{EE6DD9A4-0553-4423-9C03-F3D3F2BB32DE}" type="presParOf" srcId="{513A18CE-1555-4212-B523-EF229F61B545}" destId="{3D81E3D1-CE11-4710-952A-2CFD9C16AF6D}" srcOrd="3" destOrd="0" presId="urn:microsoft.com/office/officeart/2018/2/layout/IconVerticalSolidList"/>
    <dgm:cxn modelId="{4515F93C-2C17-410A-B534-BB4E353F1D0D}" type="presParOf" srcId="{AA969397-5797-4A5C-9E25-E4F6AEA37A8B}" destId="{8CE8E832-7C82-4DFB-955C-037750E6590D}" srcOrd="3" destOrd="0" presId="urn:microsoft.com/office/officeart/2018/2/layout/IconVerticalSolidList"/>
    <dgm:cxn modelId="{03796B9C-D3A8-4785-BAB3-927466CD2885}" type="presParOf" srcId="{AA969397-5797-4A5C-9E25-E4F6AEA37A8B}" destId="{A2102E1D-D6EE-465E-8405-51D16EB9D23B}" srcOrd="4" destOrd="0" presId="urn:microsoft.com/office/officeart/2018/2/layout/IconVerticalSolidList"/>
    <dgm:cxn modelId="{FEF4B58A-0144-447C-B8EE-BC1CFB529BFB}" type="presParOf" srcId="{A2102E1D-D6EE-465E-8405-51D16EB9D23B}" destId="{17C585FB-B5B5-4D7F-9880-156C750934E3}" srcOrd="0" destOrd="0" presId="urn:microsoft.com/office/officeart/2018/2/layout/IconVerticalSolidList"/>
    <dgm:cxn modelId="{ED662C81-D683-4207-9B92-8514E6F6E5B3}" type="presParOf" srcId="{A2102E1D-D6EE-465E-8405-51D16EB9D23B}" destId="{D82A3D2D-60EF-4D2A-B6F2-8F4A0AF31DE0}" srcOrd="1" destOrd="0" presId="urn:microsoft.com/office/officeart/2018/2/layout/IconVerticalSolidList"/>
    <dgm:cxn modelId="{7D70C343-A95E-47D7-96DB-C34D67D412C1}" type="presParOf" srcId="{A2102E1D-D6EE-465E-8405-51D16EB9D23B}" destId="{14942DA9-EC2B-4CF3-B5F0-1209C2ED6446}" srcOrd="2" destOrd="0" presId="urn:microsoft.com/office/officeart/2018/2/layout/IconVerticalSolidList"/>
    <dgm:cxn modelId="{FE16ADA8-E7F8-4514-B1C8-9CBF901E5B56}" type="presParOf" srcId="{A2102E1D-D6EE-465E-8405-51D16EB9D23B}" destId="{12B52B6D-F5A0-4134-9A91-054E62F9BD14}" srcOrd="3" destOrd="0" presId="urn:microsoft.com/office/officeart/2018/2/layout/IconVerticalSolidList"/>
    <dgm:cxn modelId="{D49910F6-B6CD-4052-B616-9BF8FAC1C2C6}" type="presParOf" srcId="{AA969397-5797-4A5C-9E25-E4F6AEA37A8B}" destId="{DC802D35-C27C-4225-8F71-E8CEBCAA834A}" srcOrd="5" destOrd="0" presId="urn:microsoft.com/office/officeart/2018/2/layout/IconVerticalSolidList"/>
    <dgm:cxn modelId="{6AE1D481-DAAF-4593-A8FA-5898AE044836}" type="presParOf" srcId="{AA969397-5797-4A5C-9E25-E4F6AEA37A8B}" destId="{84E41626-77A0-48B8-8B7D-407CDAFA86C1}" srcOrd="6" destOrd="0" presId="urn:microsoft.com/office/officeart/2018/2/layout/IconVerticalSolidList"/>
    <dgm:cxn modelId="{A5C5FD19-9315-4871-8BB5-460BEB90AEEA}" type="presParOf" srcId="{84E41626-77A0-48B8-8B7D-407CDAFA86C1}" destId="{F37FC1FD-F496-4D4A-999F-7758E674ED49}" srcOrd="0" destOrd="0" presId="urn:microsoft.com/office/officeart/2018/2/layout/IconVerticalSolidList"/>
    <dgm:cxn modelId="{E529FBE3-5A7A-4365-A276-17CCED379ABE}" type="presParOf" srcId="{84E41626-77A0-48B8-8B7D-407CDAFA86C1}" destId="{DE7AD253-79CB-46EF-89DC-A7754801E06F}" srcOrd="1" destOrd="0" presId="urn:microsoft.com/office/officeart/2018/2/layout/IconVerticalSolidList"/>
    <dgm:cxn modelId="{11D53864-6EEB-4E0E-8026-875A62071536}" type="presParOf" srcId="{84E41626-77A0-48B8-8B7D-407CDAFA86C1}" destId="{EAD7AF2F-CD16-494B-835D-43517373BC69}" srcOrd="2" destOrd="0" presId="urn:microsoft.com/office/officeart/2018/2/layout/IconVerticalSolidList"/>
    <dgm:cxn modelId="{1979B45C-415A-42A6-8108-C4744E542C0B}" type="presParOf" srcId="{84E41626-77A0-48B8-8B7D-407CDAFA86C1}" destId="{104A0F31-B010-4CA1-B929-FE2540BC35A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D63F17-EA8C-4E3E-BA8E-CAF18A476306}">
      <dsp:nvSpPr>
        <dsp:cNvPr id="0" name=""/>
        <dsp:cNvSpPr/>
      </dsp:nvSpPr>
      <dsp:spPr>
        <a:xfrm>
          <a:off x="1596066" y="246740"/>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2BA3B7-0B3B-4F53-B500-D1E32199D0E1}">
      <dsp:nvSpPr>
        <dsp:cNvPr id="0" name=""/>
        <dsp:cNvSpPr/>
      </dsp:nvSpPr>
      <dsp:spPr>
        <a:xfrm>
          <a:off x="2064066" y="714741"/>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B3457C5-8D38-4B7E-ADEE-19EB26389556}">
      <dsp:nvSpPr>
        <dsp:cNvPr id="0" name=""/>
        <dsp:cNvSpPr/>
      </dsp:nvSpPr>
      <dsp:spPr>
        <a:xfrm>
          <a:off x="894066" y="3126741"/>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00100">
            <a:lnSpc>
              <a:spcPct val="90000"/>
            </a:lnSpc>
            <a:spcBef>
              <a:spcPct val="0"/>
            </a:spcBef>
            <a:spcAft>
              <a:spcPct val="35000"/>
            </a:spcAft>
            <a:defRPr cap="all"/>
          </a:pPr>
          <a:r>
            <a:rPr lang="en-US" sz="1800" kern="1200"/>
            <a:t>Definition of a knowledge worker by Peter Drucker</a:t>
          </a:r>
        </a:p>
      </dsp:txBody>
      <dsp:txXfrm>
        <a:off x="894066" y="3126741"/>
        <a:ext cx="3600000" cy="720000"/>
      </dsp:txXfrm>
    </dsp:sp>
    <dsp:sp modelId="{561EB102-EECD-4A74-93D2-CAED1DB84E9A}">
      <dsp:nvSpPr>
        <dsp:cNvPr id="0" name=""/>
        <dsp:cNvSpPr/>
      </dsp:nvSpPr>
      <dsp:spPr>
        <a:xfrm>
          <a:off x="5826066" y="246740"/>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E2198F-E027-4739-AACD-50D1A2B9F3E2}">
      <dsp:nvSpPr>
        <dsp:cNvPr id="0" name=""/>
        <dsp:cNvSpPr/>
      </dsp:nvSpPr>
      <dsp:spPr>
        <a:xfrm>
          <a:off x="6294066" y="714741"/>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2CFA01D-FAD5-4FBF-9500-59C22B403B65}">
      <dsp:nvSpPr>
        <dsp:cNvPr id="0" name=""/>
        <dsp:cNvSpPr/>
      </dsp:nvSpPr>
      <dsp:spPr>
        <a:xfrm>
          <a:off x="5124066" y="3126741"/>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800100">
            <a:lnSpc>
              <a:spcPct val="90000"/>
            </a:lnSpc>
            <a:spcBef>
              <a:spcPct val="0"/>
            </a:spcBef>
            <a:spcAft>
              <a:spcPct val="35000"/>
            </a:spcAft>
            <a:defRPr cap="all"/>
          </a:pPr>
          <a:r>
            <a:rPr lang="en-US" sz="1800" kern="1200" dirty="0" smtClean="0"/>
            <a:t>Professionals </a:t>
          </a:r>
          <a:r>
            <a:rPr lang="en-US" sz="1800" kern="1200" dirty="0"/>
            <a:t>that are referred to as knowledge worker </a:t>
          </a:r>
        </a:p>
      </dsp:txBody>
      <dsp:txXfrm>
        <a:off x="5124066" y="3126741"/>
        <a:ext cx="36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C915B5-D9F7-48EE-89AB-8D10128FBEC0}">
      <dsp:nvSpPr>
        <dsp:cNvPr id="0" name=""/>
        <dsp:cNvSpPr/>
      </dsp:nvSpPr>
      <dsp:spPr>
        <a:xfrm>
          <a:off x="0" y="2454"/>
          <a:ext cx="7039651" cy="124390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1E3905-9848-4CAD-A243-8E52047F5F32}">
      <dsp:nvSpPr>
        <dsp:cNvPr id="0" name=""/>
        <dsp:cNvSpPr/>
      </dsp:nvSpPr>
      <dsp:spPr>
        <a:xfrm>
          <a:off x="376279" y="282331"/>
          <a:ext cx="684145" cy="684145"/>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80F812B-8D45-4FCA-84DF-7D20E52909E1}">
      <dsp:nvSpPr>
        <dsp:cNvPr id="0" name=""/>
        <dsp:cNvSpPr/>
      </dsp:nvSpPr>
      <dsp:spPr>
        <a:xfrm>
          <a:off x="1436704" y="2454"/>
          <a:ext cx="5602946" cy="1243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646" tIns="131646" rIns="131646" bIns="131646" numCol="1" spcCol="1270" anchor="ctr" anchorCtr="0">
          <a:noAutofit/>
        </a:bodyPr>
        <a:lstStyle/>
        <a:p>
          <a:pPr lvl="0" algn="l" defTabSz="977900">
            <a:lnSpc>
              <a:spcPct val="90000"/>
            </a:lnSpc>
            <a:spcBef>
              <a:spcPct val="0"/>
            </a:spcBef>
            <a:spcAft>
              <a:spcPct val="35000"/>
            </a:spcAft>
          </a:pPr>
          <a:r>
            <a:rPr lang="en-US" sz="2200" kern="1200"/>
            <a:t>Definition of a nurse leader </a:t>
          </a:r>
        </a:p>
      </dsp:txBody>
      <dsp:txXfrm>
        <a:off x="1436704" y="2454"/>
        <a:ext cx="5602946" cy="1243900"/>
      </dsp:txXfrm>
    </dsp:sp>
    <dsp:sp modelId="{757CD238-9E20-49B7-810E-CCA9F0947223}">
      <dsp:nvSpPr>
        <dsp:cNvPr id="0" name=""/>
        <dsp:cNvSpPr/>
      </dsp:nvSpPr>
      <dsp:spPr>
        <a:xfrm>
          <a:off x="0" y="1557329"/>
          <a:ext cx="7039651" cy="124390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9E081C-1280-4B86-92CD-92285381B4C2}">
      <dsp:nvSpPr>
        <dsp:cNvPr id="0" name=""/>
        <dsp:cNvSpPr/>
      </dsp:nvSpPr>
      <dsp:spPr>
        <a:xfrm>
          <a:off x="376279" y="1837207"/>
          <a:ext cx="684145" cy="684145"/>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D81E3D1-CE11-4710-952A-2CFD9C16AF6D}">
      <dsp:nvSpPr>
        <dsp:cNvPr id="0" name=""/>
        <dsp:cNvSpPr/>
      </dsp:nvSpPr>
      <dsp:spPr>
        <a:xfrm>
          <a:off x="1436704" y="1557329"/>
          <a:ext cx="5602946" cy="1243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646" tIns="131646" rIns="131646" bIns="131646" numCol="1" spcCol="1270" anchor="ctr" anchorCtr="0">
          <a:noAutofit/>
        </a:bodyPr>
        <a:lstStyle/>
        <a:p>
          <a:pPr lvl="0" algn="l" defTabSz="977900">
            <a:lnSpc>
              <a:spcPct val="90000"/>
            </a:lnSpc>
            <a:spcBef>
              <a:spcPct val="0"/>
            </a:spcBef>
            <a:spcAft>
              <a:spcPct val="35000"/>
            </a:spcAft>
          </a:pPr>
          <a:r>
            <a:rPr lang="en-US" sz="2200" kern="1200"/>
            <a:t>Nurse Leader as a knowledge worker </a:t>
          </a:r>
        </a:p>
      </dsp:txBody>
      <dsp:txXfrm>
        <a:off x="1436704" y="1557329"/>
        <a:ext cx="5602946" cy="1243900"/>
      </dsp:txXfrm>
    </dsp:sp>
    <dsp:sp modelId="{17C585FB-B5B5-4D7F-9880-156C750934E3}">
      <dsp:nvSpPr>
        <dsp:cNvPr id="0" name=""/>
        <dsp:cNvSpPr/>
      </dsp:nvSpPr>
      <dsp:spPr>
        <a:xfrm>
          <a:off x="0" y="3112205"/>
          <a:ext cx="7039651" cy="124390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2A3D2D-60EF-4D2A-B6F2-8F4A0AF31DE0}">
      <dsp:nvSpPr>
        <dsp:cNvPr id="0" name=""/>
        <dsp:cNvSpPr/>
      </dsp:nvSpPr>
      <dsp:spPr>
        <a:xfrm>
          <a:off x="376279" y="3392082"/>
          <a:ext cx="684145" cy="684145"/>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2B52B6D-F5A0-4134-9A91-054E62F9BD14}">
      <dsp:nvSpPr>
        <dsp:cNvPr id="0" name=""/>
        <dsp:cNvSpPr/>
      </dsp:nvSpPr>
      <dsp:spPr>
        <a:xfrm>
          <a:off x="1436704" y="3112205"/>
          <a:ext cx="5602946" cy="1243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646" tIns="131646" rIns="131646" bIns="131646" numCol="1" spcCol="1270" anchor="ctr" anchorCtr="0">
          <a:noAutofit/>
        </a:bodyPr>
        <a:lstStyle/>
        <a:p>
          <a:pPr lvl="0" algn="l" defTabSz="977900">
            <a:lnSpc>
              <a:spcPct val="90000"/>
            </a:lnSpc>
            <a:spcBef>
              <a:spcPct val="0"/>
            </a:spcBef>
            <a:spcAft>
              <a:spcPct val="35000"/>
            </a:spcAft>
          </a:pPr>
          <a:r>
            <a:rPr lang="en-US" sz="2200" kern="1200" dirty="0"/>
            <a:t>Organizational outcomes and productivity  of a healthcare organization</a:t>
          </a:r>
        </a:p>
      </dsp:txBody>
      <dsp:txXfrm>
        <a:off x="1436704" y="3112205"/>
        <a:ext cx="5602946" cy="1243900"/>
      </dsp:txXfrm>
    </dsp:sp>
    <dsp:sp modelId="{F37FC1FD-F496-4D4A-999F-7758E674ED49}">
      <dsp:nvSpPr>
        <dsp:cNvPr id="0" name=""/>
        <dsp:cNvSpPr/>
      </dsp:nvSpPr>
      <dsp:spPr>
        <a:xfrm>
          <a:off x="0" y="4667080"/>
          <a:ext cx="7039651" cy="124390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7AD253-79CB-46EF-89DC-A7754801E06F}">
      <dsp:nvSpPr>
        <dsp:cNvPr id="0" name=""/>
        <dsp:cNvSpPr/>
      </dsp:nvSpPr>
      <dsp:spPr>
        <a:xfrm>
          <a:off x="376279" y="4946957"/>
          <a:ext cx="684145" cy="684145"/>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04A0F31-B010-4CA1-B929-FE2540BC35AB}">
      <dsp:nvSpPr>
        <dsp:cNvPr id="0" name=""/>
        <dsp:cNvSpPr/>
      </dsp:nvSpPr>
      <dsp:spPr>
        <a:xfrm>
          <a:off x="1436704" y="4667080"/>
          <a:ext cx="5602946" cy="1243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646" tIns="131646" rIns="131646" bIns="131646" numCol="1" spcCol="1270" anchor="ctr" anchorCtr="0">
          <a:noAutofit/>
        </a:bodyPr>
        <a:lstStyle/>
        <a:p>
          <a:pPr lvl="0" algn="l" defTabSz="977900">
            <a:lnSpc>
              <a:spcPct val="90000"/>
            </a:lnSpc>
            <a:spcBef>
              <a:spcPct val="0"/>
            </a:spcBef>
            <a:spcAft>
              <a:spcPct val="35000"/>
            </a:spcAft>
          </a:pPr>
          <a:r>
            <a:rPr lang="en-US" sz="2200" kern="1200" dirty="0"/>
            <a:t>The use of Evidenced Based Practice (EBP) by </a:t>
          </a:r>
          <a:r>
            <a:rPr lang="en-US" sz="2200" kern="1200" dirty="0" smtClean="0"/>
            <a:t>a knowledge </a:t>
          </a:r>
          <a:r>
            <a:rPr lang="en-US" sz="2200" kern="1200" dirty="0"/>
            <a:t>worker </a:t>
          </a:r>
        </a:p>
      </dsp:txBody>
      <dsp:txXfrm>
        <a:off x="1436704" y="4667080"/>
        <a:ext cx="5602946" cy="12439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4560B6B-963E-45AD-B18D-9DA3469D83C9}" type="datetimeFigureOut">
              <a:rPr lang="en-US" smtClean="0"/>
              <a:t>11/29/2019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B61BEE-A6B4-49DE-8859-2A55F155C514}" type="slidenum">
              <a:rPr lang="en-US" smtClean="0"/>
              <a:t>‹#›</a:t>
            </a:fld>
            <a:endParaRPr lang="en-US"/>
          </a:p>
        </p:txBody>
      </p:sp>
    </p:spTree>
    <p:extLst>
      <p:ext uri="{BB962C8B-B14F-4D97-AF65-F5344CB8AC3E}">
        <p14:creationId xmlns:p14="http://schemas.microsoft.com/office/powerpoint/2010/main" val="37849308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8D2A0D-6B45-4215-8A49-D14849101A69}" type="datetimeFigureOut">
              <a:rPr lang="en-US" smtClean="0"/>
              <a:t>11/29/2019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6A182-AF03-4CC8-94DC-C0726DF52A64}" type="slidenum">
              <a:rPr lang="en-US" smtClean="0"/>
              <a:t>‹#›</a:t>
            </a:fld>
            <a:endParaRPr lang="en-US"/>
          </a:p>
        </p:txBody>
      </p:sp>
    </p:spTree>
    <p:extLst>
      <p:ext uri="{BB962C8B-B14F-4D97-AF65-F5344CB8AC3E}">
        <p14:creationId xmlns:p14="http://schemas.microsoft.com/office/powerpoint/2010/main" val="3303640114"/>
      </p:ext>
    </p:extLst>
  </p:cSld>
  <p:clrMap bg1="lt1" tx1="dk1" bg2="lt2" tx2="dk2" accent1="accent1" accent2="accent2" accent3="accent3" accent4="accent4" accent5="accent5" accent6="accent6" hlink="hlink" folHlink="folHlink"/>
  <p:notesStyle>
    <a:lvl1pPr marL="0" algn="l" defTabSz="914338" rtl="0" eaLnBrk="1" latinLnBrk="0" hangingPunct="1">
      <a:defRPr sz="1400" kern="1200">
        <a:solidFill>
          <a:schemeClr val="tx1"/>
        </a:solidFill>
        <a:latin typeface="+mn-lt"/>
        <a:ea typeface="+mn-ea"/>
        <a:cs typeface="+mn-cs"/>
      </a:defRPr>
    </a:lvl1pPr>
    <a:lvl2pPr marL="457171" algn="l" defTabSz="914338" rtl="0" eaLnBrk="1" latinLnBrk="0" hangingPunct="1">
      <a:defRPr sz="1400" kern="1200">
        <a:solidFill>
          <a:schemeClr val="tx1"/>
        </a:solidFill>
        <a:latin typeface="+mn-lt"/>
        <a:ea typeface="+mn-ea"/>
        <a:cs typeface="+mn-cs"/>
      </a:defRPr>
    </a:lvl2pPr>
    <a:lvl3pPr marL="914338" algn="l" defTabSz="914338" rtl="0" eaLnBrk="1" latinLnBrk="0" hangingPunct="1">
      <a:defRPr sz="1400" kern="1200">
        <a:solidFill>
          <a:schemeClr val="tx1"/>
        </a:solidFill>
        <a:latin typeface="+mn-lt"/>
        <a:ea typeface="+mn-ea"/>
        <a:cs typeface="+mn-cs"/>
      </a:defRPr>
    </a:lvl3pPr>
    <a:lvl4pPr marL="1371505" algn="l" defTabSz="914338" rtl="0" eaLnBrk="1" latinLnBrk="0" hangingPunct="1">
      <a:defRPr sz="1400" kern="1200">
        <a:solidFill>
          <a:schemeClr val="tx1"/>
        </a:solidFill>
        <a:latin typeface="+mn-lt"/>
        <a:ea typeface="+mn-ea"/>
        <a:cs typeface="+mn-cs"/>
      </a:defRPr>
    </a:lvl4pPr>
    <a:lvl5pPr marL="1828672" algn="l" defTabSz="914338" rtl="0" eaLnBrk="1" latinLnBrk="0" hangingPunct="1">
      <a:defRPr sz="1400" kern="1200">
        <a:solidFill>
          <a:schemeClr val="tx1"/>
        </a:solidFill>
        <a:latin typeface="+mn-lt"/>
        <a:ea typeface="+mn-ea"/>
        <a:cs typeface="+mn-cs"/>
      </a:defRPr>
    </a:lvl5pPr>
    <a:lvl6pPr marL="2285841" algn="l" defTabSz="914338" rtl="0" eaLnBrk="1" latinLnBrk="0" hangingPunct="1">
      <a:defRPr sz="1400" kern="1200">
        <a:solidFill>
          <a:schemeClr val="tx1"/>
        </a:solidFill>
        <a:latin typeface="+mn-lt"/>
        <a:ea typeface="+mn-ea"/>
        <a:cs typeface="+mn-cs"/>
      </a:defRPr>
    </a:lvl6pPr>
    <a:lvl7pPr marL="2743012" algn="l" defTabSz="914338" rtl="0" eaLnBrk="1" latinLnBrk="0" hangingPunct="1">
      <a:defRPr sz="1400" kern="1200">
        <a:solidFill>
          <a:schemeClr val="tx1"/>
        </a:solidFill>
        <a:latin typeface="+mn-lt"/>
        <a:ea typeface="+mn-ea"/>
        <a:cs typeface="+mn-cs"/>
      </a:defRPr>
    </a:lvl7pPr>
    <a:lvl8pPr marL="3200179" algn="l" defTabSz="914338" rtl="0" eaLnBrk="1" latinLnBrk="0" hangingPunct="1">
      <a:defRPr sz="1400" kern="1200">
        <a:solidFill>
          <a:schemeClr val="tx1"/>
        </a:solidFill>
        <a:latin typeface="+mn-lt"/>
        <a:ea typeface="+mn-ea"/>
        <a:cs typeface="+mn-cs"/>
      </a:defRPr>
    </a:lvl8pPr>
    <a:lvl9pPr marL="3657348" algn="l" defTabSz="914338"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6A182-AF03-4CC8-94DC-C0726DF52A64}" type="slidenum">
              <a:rPr lang="en-US" smtClean="0"/>
              <a:t>1</a:t>
            </a:fld>
            <a:endParaRPr lang="en-US"/>
          </a:p>
        </p:txBody>
      </p:sp>
    </p:spTree>
    <p:extLst>
      <p:ext uri="{BB962C8B-B14F-4D97-AF65-F5344CB8AC3E}">
        <p14:creationId xmlns:p14="http://schemas.microsoft.com/office/powerpoint/2010/main" val="949243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term “knowledge worker” was first coined by Peter Drucker. Ducker defined knowledge workers as high-level workers who apply theoretical and analytical knowledge, acquired through formal training, to develop products and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services (</a:t>
            </a:r>
            <a:r>
              <a:rPr lang="en-US" sz="1200" dirty="0" smtClean="0">
                <a:latin typeface="Times New Roman" panose="02020603050405020304" pitchFamily="18" charset="0"/>
                <a:cs typeface="Times New Roman" panose="02020603050405020304" pitchFamily="18" charset="0"/>
              </a:rPr>
              <a:t>Conrad &amp; Sherrod, 2016).</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He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emphasized that due to the high level of productivity and creativity of knowledge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workers, they should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be the most valuable assets in the 21</a:t>
            </a:r>
            <a:r>
              <a:rPr lang="en-US" sz="1200" kern="1200" baseline="30000" dirty="0">
                <a:solidFill>
                  <a:schemeClr val="tx1"/>
                </a:solidFill>
                <a:effectLst/>
                <a:latin typeface="Times New Roman" panose="02020603050405020304" pitchFamily="18" charset="0"/>
                <a:ea typeface="+mn-ea"/>
                <a:cs typeface="Times New Roman" panose="02020603050405020304" pitchFamily="18" charset="0"/>
              </a:rPr>
              <a:t>st</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century organization. Professionals that can be referred to as knowledge worker includes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nurses,</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engineers</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pharmacists, architects, financial analysts, public accountants, physicians, scientists, design thinkers, and lawyers. Furthermore, knowledge workers have a high degree of expertise, experience,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education,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and  the primary purpose of their jobs involve the distribution,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creation,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and application of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knowledge (</a:t>
            </a:r>
            <a:r>
              <a:rPr lang="en-US" sz="1200" dirty="0" smtClean="0">
                <a:latin typeface="Times New Roman" panose="02020603050405020304" pitchFamily="18" charset="0"/>
                <a:cs typeface="Times New Roman" panose="02020603050405020304" pitchFamily="18" charset="0"/>
              </a:rPr>
              <a:t>Conrad &amp; Sherrod, 2016</a:t>
            </a:r>
            <a:r>
              <a:rPr lang="en-US" sz="1200" dirty="0" smtClean="0">
                <a:latin typeface="Times New Roman" panose="02020603050405020304" pitchFamily="18" charset="0"/>
                <a:cs typeface="Times New Roman" panose="02020603050405020304" pitchFamily="18" charset="0"/>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96E6A182-AF03-4CC8-94DC-C0726DF52A64}" type="slidenum">
              <a:rPr lang="en-US" smtClean="0"/>
              <a:t>2</a:t>
            </a:fld>
            <a:endParaRPr lang="en-US"/>
          </a:p>
        </p:txBody>
      </p:sp>
    </p:spTree>
    <p:extLst>
      <p:ext uri="{BB962C8B-B14F-4D97-AF65-F5344CB8AC3E}">
        <p14:creationId xmlns:p14="http://schemas.microsoft.com/office/powerpoint/2010/main" val="605564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6A182-AF03-4CC8-94DC-C0726DF52A64}" type="slidenum">
              <a:rPr lang="en-US" smtClean="0"/>
              <a:t>3</a:t>
            </a:fld>
            <a:endParaRPr lang="en-US"/>
          </a:p>
        </p:txBody>
      </p:sp>
    </p:spTree>
    <p:extLst>
      <p:ext uri="{BB962C8B-B14F-4D97-AF65-F5344CB8AC3E}">
        <p14:creationId xmlns:p14="http://schemas.microsoft.com/office/powerpoint/2010/main" val="1569018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200000"/>
              </a:lnSpc>
              <a:spcBef>
                <a:spcPts val="0"/>
              </a:spcBef>
              <a:spcAft>
                <a:spcPts val="0"/>
              </a:spcAft>
              <a:buClrTx/>
              <a:buSzTx/>
              <a:buFontTx/>
              <a:buChar char="-"/>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nurse leader is one who inspire others to work together to achieve a common goal, for instance enhanced patient care or satisfaction. All nurses are called to nurse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leadership;</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however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there are different levels of nurse leadership. Nurse leaders are expected to help the organization to fulfill the organization’s mission, vision, values, and strategies to achieve long-range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plans (</a:t>
            </a:r>
            <a:r>
              <a:rPr lang="en-US" sz="1200" dirty="0" smtClean="0">
                <a:latin typeface="Times New Roman" panose="02020603050405020304" pitchFamily="18" charset="0"/>
                <a:cs typeface="Times New Roman" panose="02020603050405020304" pitchFamily="18" charset="0"/>
              </a:rPr>
              <a:t>Conrad &amp; Sherrod, 2016).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Nurse leaders part take in policy setting, overseeing quality measures are carried out, accountability for overall quality of patient care delivery, staff satisfaction and organizational outcomes. For a nurse leader as a knowledge worker to be productive in an organization, the nurse leader must understand that knowledge work requires continuous learning on the part of the knowledge worker, but equally continuous teaching on the part of the knowledge worker.  Having said that, a knowledge worker nurse leader will depend hugely on evidenced based practice to be productive in a healthcare organization. The use of EBP by knowledge worker nurse leader  will require learning and teaching. Most healthcare organizations or hospitals  rely on evidenced based practice to improve patient care, increase job satisfaction, decrease cost etc.  Utilization of EBP can increase job satisfaction thereby decreasing turnover, foster organizational cohesion, improve patient outcomes, and decrease hospital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costs (</a:t>
            </a:r>
            <a:r>
              <a:rPr lang="en-US" sz="1200" dirty="0" smtClean="0">
                <a:latin typeface="Times New Roman" panose="02020603050405020304" pitchFamily="18" charset="0"/>
                <a:cs typeface="Times New Roman" panose="02020603050405020304" pitchFamily="18" charset="0"/>
              </a:rPr>
              <a:t>Conrad &amp; Sherrod, 2016). </a:t>
            </a:r>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96E6A182-AF03-4CC8-94DC-C0726DF52A64}" type="slidenum">
              <a:rPr lang="en-US" smtClean="0"/>
              <a:t>4</a:t>
            </a:fld>
            <a:endParaRPr lang="en-US"/>
          </a:p>
        </p:txBody>
      </p:sp>
    </p:spTree>
    <p:extLst>
      <p:ext uri="{BB962C8B-B14F-4D97-AF65-F5344CB8AC3E}">
        <p14:creationId xmlns:p14="http://schemas.microsoft.com/office/powerpoint/2010/main" val="20292465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E6A182-AF03-4CC8-94DC-C0726DF52A64}" type="slidenum">
              <a:rPr lang="en-US" smtClean="0"/>
              <a:t>5</a:t>
            </a:fld>
            <a:endParaRPr lang="en-US"/>
          </a:p>
        </p:txBody>
      </p:sp>
    </p:spTree>
    <p:extLst>
      <p:ext uri="{BB962C8B-B14F-4D97-AF65-F5344CB8AC3E}">
        <p14:creationId xmlns:p14="http://schemas.microsoft.com/office/powerpoint/2010/main" val="1981779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r>
              <a:rPr lang="en-US" sz="1400" kern="1200" dirty="0" smtClean="0">
                <a:solidFill>
                  <a:schemeClr val="tx1"/>
                </a:solidFill>
                <a:effectLst/>
                <a:latin typeface="+mn-lt"/>
                <a:ea typeface="+mn-ea"/>
                <a:cs typeface="+mn-cs"/>
              </a:rPr>
              <a:t>Over the last few years, my healthcare organization has integrated and implemented several changes in terms of safety measures to help ensure the overall well-being of every patient. The organization has also shifted from the conventional pen and paper documentation to the modern-age electronic medical records. In the inpatient unit, each patient is provided with a code that helps us monitor and safeguard their rights to medication and all. The code also provides the organization with the opportunity to decrease any possibilities of medication error. While the organization has made huge strides, there are other sections and areas within the hospital that need to be revised, especially for nurses. One day, while using the MUMMS software to collect data a patient diagnosed with diphtheria was discharged with the wrong medications and treatment. This was mainly due to medication reconciliation errors. The organization was notified of the same that's when they discovered that the MUMMS software had some hitches in terms of the orders that had been earlier made. The organization eventually shifted to an EMR system to help collect data on patients and provide medication profiles. Moreover, I believe that the EPIC system could have been used instead to collect, organize and store patient's data more safely.</a:t>
            </a:r>
          </a:p>
          <a:p>
            <a:pPr marL="285750" indent="-285750">
              <a:buFontTx/>
              <a:buChar char="-"/>
            </a:pPr>
            <a:r>
              <a:rPr lang="en-US" sz="1400" kern="1200" dirty="0" smtClean="0">
                <a:solidFill>
                  <a:schemeClr val="tx1"/>
                </a:solidFill>
                <a:effectLst/>
                <a:latin typeface="+mn-lt"/>
                <a:ea typeface="+mn-ea"/>
                <a:cs typeface="+mn-cs"/>
              </a:rPr>
              <a:t>The continued evolution of nursing informatics around the globe has played a significant role in enhancing patient healthcare and safety. According to </a:t>
            </a:r>
            <a:r>
              <a:rPr lang="it-IT" sz="1400" kern="1200" dirty="0" smtClean="0">
                <a:solidFill>
                  <a:schemeClr val="tx1"/>
                </a:solidFill>
                <a:effectLst/>
                <a:latin typeface="+mn-lt"/>
                <a:ea typeface="+mn-ea"/>
                <a:cs typeface="+mn-cs"/>
              </a:rPr>
              <a:t>McCormick &amp; Saba (2015)</a:t>
            </a:r>
            <a:r>
              <a:rPr lang="en-US" sz="1400" kern="1200" dirty="0" smtClean="0">
                <a:solidFill>
                  <a:schemeClr val="tx1"/>
                </a:solidFill>
                <a:effectLst/>
                <a:latin typeface="+mn-lt"/>
                <a:ea typeface="+mn-ea"/>
                <a:cs typeface="+mn-cs"/>
              </a:rPr>
              <a:t>, nursing informatics is the use of computer and information science to manage and communicate data. With the use of informatics within the healthcare industry, the industry has transformed in entirety into a technological system where data is easily collected to enhance the healthcare experience of the patient. Healthcare practitioners, through nursing informatics, can review the patient's data and work collectively to offer excellent healthcare experience to patients (Yen et al., 2017). Information technology has empowered nurses and other healthcare practitioners to involve significant communication of patients' medical records and information to ensure continued access to different policies and protocols when necessary (Austin, 2018). The use of an integrated system within healthcare enables medical practitioners to address issues as they arise.  </a:t>
            </a:r>
          </a:p>
          <a:p>
            <a:r>
              <a:rPr lang="en-US" sz="14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6E6A182-AF03-4CC8-94DC-C0726DF52A64}" type="slidenum">
              <a:rPr lang="en-US" smtClean="0"/>
              <a:t>6</a:t>
            </a:fld>
            <a:endParaRPr lang="en-US"/>
          </a:p>
        </p:txBody>
      </p:sp>
    </p:spTree>
    <p:extLst>
      <p:ext uri="{BB962C8B-B14F-4D97-AF65-F5344CB8AC3E}">
        <p14:creationId xmlns:p14="http://schemas.microsoft.com/office/powerpoint/2010/main" val="3268438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6A182-AF03-4CC8-94DC-C0726DF52A64}" type="slidenum">
              <a:rPr lang="en-US" smtClean="0"/>
              <a:t>7</a:t>
            </a:fld>
            <a:endParaRPr lang="en-US"/>
          </a:p>
        </p:txBody>
      </p:sp>
    </p:spTree>
    <p:extLst>
      <p:ext uri="{BB962C8B-B14F-4D97-AF65-F5344CB8AC3E}">
        <p14:creationId xmlns:p14="http://schemas.microsoft.com/office/powerpoint/2010/main" val="1101116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2"/>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8" y="2404536"/>
            <a:ext cx="7766938" cy="1646303"/>
          </a:xfrm>
        </p:spPr>
        <p:txBody>
          <a:bodyPr anchor="b">
            <a:noAutofit/>
          </a:bodyPr>
          <a:lstStyle>
            <a:lvl1pPr algn="r">
              <a:defRPr sz="53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8" y="4050835"/>
            <a:ext cx="7766938" cy="1096899"/>
          </a:xfrm>
        </p:spPr>
        <p:txBody>
          <a:bodyPr anchor="t"/>
          <a:lstStyle>
            <a:lvl1pPr marL="0" indent="0" algn="r">
              <a:buNone/>
              <a:defRPr>
                <a:solidFill>
                  <a:schemeClr val="tx1">
                    <a:lumMod val="50000"/>
                    <a:lumOff val="50000"/>
                  </a:schemeClr>
                </a:solidFill>
              </a:defRPr>
            </a:lvl1pPr>
            <a:lvl2pPr marL="457171" indent="0" algn="ctr">
              <a:buNone/>
              <a:defRPr>
                <a:solidFill>
                  <a:schemeClr val="tx1">
                    <a:tint val="75000"/>
                  </a:schemeClr>
                </a:solidFill>
              </a:defRPr>
            </a:lvl2pPr>
            <a:lvl3pPr marL="914338" indent="0" algn="ctr">
              <a:buNone/>
              <a:defRPr>
                <a:solidFill>
                  <a:schemeClr val="tx1">
                    <a:tint val="75000"/>
                  </a:schemeClr>
                </a:solidFill>
              </a:defRPr>
            </a:lvl3pPr>
            <a:lvl4pPr marL="1371505" indent="0" algn="ctr">
              <a:buNone/>
              <a:defRPr>
                <a:solidFill>
                  <a:schemeClr val="tx1">
                    <a:tint val="75000"/>
                  </a:schemeClr>
                </a:solidFill>
              </a:defRPr>
            </a:lvl4pPr>
            <a:lvl5pPr marL="1828672" indent="0" algn="ctr">
              <a:buNone/>
              <a:defRPr>
                <a:solidFill>
                  <a:schemeClr val="tx1">
                    <a:tint val="75000"/>
                  </a:schemeClr>
                </a:solidFill>
              </a:defRPr>
            </a:lvl5pPr>
            <a:lvl6pPr marL="2285841" indent="0" algn="ctr">
              <a:buNone/>
              <a:defRPr>
                <a:solidFill>
                  <a:schemeClr val="tx1">
                    <a:tint val="75000"/>
                  </a:schemeClr>
                </a:solidFill>
              </a:defRPr>
            </a:lvl6pPr>
            <a:lvl7pPr marL="2743012" indent="0" algn="ctr">
              <a:buNone/>
              <a:defRPr>
                <a:solidFill>
                  <a:schemeClr val="tx1">
                    <a:tint val="75000"/>
                  </a:schemeClr>
                </a:solidFill>
              </a:defRPr>
            </a:lvl7pPr>
            <a:lvl8pPr marL="3200179" indent="0" algn="ctr">
              <a:buNone/>
              <a:defRPr>
                <a:solidFill>
                  <a:schemeClr val="tx1">
                    <a:tint val="75000"/>
                  </a:schemeClr>
                </a:solidFill>
              </a:defRPr>
            </a:lvl8pPr>
            <a:lvl9pPr marL="3657348"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E1E626-6EB7-4D9A-AD4A-B54D1684CAD1}" type="datetime1">
              <a:rPr lang="en-US" smtClean="0"/>
              <a:t>11/29/2019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351005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7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D24A36-10EA-4DE5-9251-C62AA44714D2}" type="datetime1">
              <a:rPr lang="en-US" smtClean="0"/>
              <a:t>11/29/2019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812204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3" y="2700872"/>
            <a:ext cx="8596670" cy="1826581"/>
          </a:xfrm>
        </p:spPr>
        <p:txBody>
          <a:bodyPr anchor="b"/>
          <a:lstStyle>
            <a:lvl1pPr algn="l">
              <a:defRPr sz="3900" b="0" cap="none"/>
            </a:lvl1pPr>
          </a:lstStyle>
          <a:p>
            <a:r>
              <a:rPr lang="en-US"/>
              <a:t>Click to edit Master title style</a:t>
            </a:r>
            <a:endParaRPr lang="en-US" dirty="0"/>
          </a:p>
        </p:txBody>
      </p:sp>
      <p:sp>
        <p:nvSpPr>
          <p:cNvPr id="3" name="Text Placeholder 2"/>
          <p:cNvSpPr>
            <a:spLocks noGrp="1"/>
          </p:cNvSpPr>
          <p:nvPr>
            <p:ph type="body" idx="1"/>
          </p:nvPr>
        </p:nvSpPr>
        <p:spPr>
          <a:xfrm>
            <a:off x="677333" y="4527448"/>
            <a:ext cx="8596670" cy="860400"/>
          </a:xfrm>
        </p:spPr>
        <p:txBody>
          <a:bodyPr anchor="t"/>
          <a:lstStyle>
            <a:lvl1pPr marL="0" indent="0" algn="l">
              <a:buNone/>
              <a:defRPr sz="2200">
                <a:solidFill>
                  <a:schemeClr val="tx1">
                    <a:lumMod val="50000"/>
                    <a:lumOff val="50000"/>
                  </a:schemeClr>
                </a:solidFill>
              </a:defRPr>
            </a:lvl1pPr>
            <a:lvl2pPr marL="457171" indent="0">
              <a:buNone/>
              <a:defRPr sz="2000">
                <a:solidFill>
                  <a:schemeClr val="tx1">
                    <a:tint val="75000"/>
                  </a:schemeClr>
                </a:solidFill>
              </a:defRPr>
            </a:lvl2pPr>
            <a:lvl3pPr marL="914338" indent="0">
              <a:buNone/>
              <a:defRPr sz="1600">
                <a:solidFill>
                  <a:schemeClr val="tx1">
                    <a:tint val="75000"/>
                  </a:schemeClr>
                </a:solidFill>
              </a:defRPr>
            </a:lvl3pPr>
            <a:lvl4pPr marL="1371505" indent="0">
              <a:buNone/>
              <a:defRPr sz="1400">
                <a:solidFill>
                  <a:schemeClr val="tx1">
                    <a:tint val="75000"/>
                  </a:schemeClr>
                </a:solidFill>
              </a:defRPr>
            </a:lvl4pPr>
            <a:lvl5pPr marL="1828672" indent="0">
              <a:buNone/>
              <a:defRPr sz="1400">
                <a:solidFill>
                  <a:schemeClr val="tx1">
                    <a:tint val="75000"/>
                  </a:schemeClr>
                </a:solidFill>
              </a:defRPr>
            </a:lvl5pPr>
            <a:lvl6pPr marL="2285841" indent="0">
              <a:buNone/>
              <a:defRPr sz="1400">
                <a:solidFill>
                  <a:schemeClr val="tx1">
                    <a:tint val="75000"/>
                  </a:schemeClr>
                </a:solidFill>
              </a:defRPr>
            </a:lvl6pPr>
            <a:lvl7pPr marL="2743012" indent="0">
              <a:buNone/>
              <a:defRPr sz="1400">
                <a:solidFill>
                  <a:schemeClr val="tx1">
                    <a:tint val="75000"/>
                  </a:schemeClr>
                </a:solidFill>
              </a:defRPr>
            </a:lvl7pPr>
            <a:lvl8pPr marL="3200179" indent="0">
              <a:buNone/>
              <a:defRPr sz="1400">
                <a:solidFill>
                  <a:schemeClr val="tx1">
                    <a:tint val="75000"/>
                  </a:schemeClr>
                </a:solidFill>
              </a:defRPr>
            </a:lvl8pPr>
            <a:lvl9pPr marL="365734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E95A85-13CC-45EA-B1A6-5B8E77AB646B}" type="datetime1">
              <a:rPr lang="en-US" smtClean="0"/>
              <a:t>11/29/2019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540498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6" y="2160593"/>
            <a:ext cx="4184036" cy="38807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1" y="2160592"/>
            <a:ext cx="4184036"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B71815-F531-4787-BA2A-626422C133AD}" type="datetime1">
              <a:rPr lang="en-US" smtClean="0"/>
              <a:t>11/29/2019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787866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50" y="2160984"/>
            <a:ext cx="4185624" cy="576263"/>
          </a:xfrm>
        </p:spPr>
        <p:txBody>
          <a:bodyPr anchor="b">
            <a:noAutofit/>
          </a:bodyPr>
          <a:lstStyle>
            <a:lvl1pPr marL="0" indent="0">
              <a:buNone/>
              <a:defRPr sz="2400" b="0"/>
            </a:lvl1pPr>
            <a:lvl2pPr marL="457171" indent="0">
              <a:buNone/>
              <a:defRPr sz="2200" b="1"/>
            </a:lvl2pPr>
            <a:lvl3pPr marL="914338" indent="0">
              <a:buNone/>
              <a:defRPr sz="2000" b="1"/>
            </a:lvl3pPr>
            <a:lvl4pPr marL="1371505" indent="0">
              <a:buNone/>
              <a:defRPr sz="1600" b="1"/>
            </a:lvl4pPr>
            <a:lvl5pPr marL="1828672" indent="0">
              <a:buNone/>
              <a:defRPr sz="1600" b="1"/>
            </a:lvl5pPr>
            <a:lvl6pPr marL="2285841" indent="0">
              <a:buNone/>
              <a:defRPr sz="1600" b="1"/>
            </a:lvl6pPr>
            <a:lvl7pPr marL="2743012" indent="0">
              <a:buNone/>
              <a:defRPr sz="1600" b="1"/>
            </a:lvl7pPr>
            <a:lvl8pPr marL="3200179" indent="0">
              <a:buNone/>
              <a:defRPr sz="1600" b="1"/>
            </a:lvl8pPr>
            <a:lvl9pPr marL="3657348"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50" y="2737250"/>
            <a:ext cx="4185624" cy="330411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94" y="2160984"/>
            <a:ext cx="4185617" cy="576263"/>
          </a:xfrm>
        </p:spPr>
        <p:txBody>
          <a:bodyPr anchor="b">
            <a:noAutofit/>
          </a:bodyPr>
          <a:lstStyle>
            <a:lvl1pPr marL="0" indent="0">
              <a:buNone/>
              <a:defRPr sz="2400" b="0"/>
            </a:lvl1pPr>
            <a:lvl2pPr marL="457171" indent="0">
              <a:buNone/>
              <a:defRPr sz="2200" b="1"/>
            </a:lvl2pPr>
            <a:lvl3pPr marL="914338" indent="0">
              <a:buNone/>
              <a:defRPr sz="2000" b="1"/>
            </a:lvl3pPr>
            <a:lvl4pPr marL="1371505" indent="0">
              <a:buNone/>
              <a:defRPr sz="1600" b="1"/>
            </a:lvl4pPr>
            <a:lvl5pPr marL="1828672" indent="0">
              <a:buNone/>
              <a:defRPr sz="1600" b="1"/>
            </a:lvl5pPr>
            <a:lvl6pPr marL="2285841" indent="0">
              <a:buNone/>
              <a:defRPr sz="1600" b="1"/>
            </a:lvl6pPr>
            <a:lvl7pPr marL="2743012" indent="0">
              <a:buNone/>
              <a:defRPr sz="1600" b="1"/>
            </a:lvl7pPr>
            <a:lvl8pPr marL="3200179" indent="0">
              <a:buNone/>
              <a:defRPr sz="1600" b="1"/>
            </a:lvl8pPr>
            <a:lvl9pPr marL="365734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94" y="2737250"/>
            <a:ext cx="4185617" cy="330411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6C4885B-3C5C-43BB-9862-47948E5DF551}" type="datetime1">
              <a:rPr lang="en-US" smtClean="0"/>
              <a:t>11/29/2019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386670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8596670"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703B6AF-AB61-4D8E-B7B7-705C5ACEBBCC}" type="datetime1">
              <a:rPr lang="en-US" smtClean="0"/>
              <a:t>11/29/2019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921711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B3EC9A-B094-4092-8061-75D86CB34931}" type="datetime1">
              <a:rPr lang="en-US" smtClean="0"/>
              <a:t>11/29/2019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03816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3" y="1498607"/>
            <a:ext cx="3854527" cy="1278467"/>
          </a:xfrm>
        </p:spPr>
        <p:txBody>
          <a:bodyPr anchor="b">
            <a:normAutofit/>
          </a:bodyPr>
          <a:lstStyle>
            <a:lvl1pPr>
              <a:defRPr sz="2200"/>
            </a:lvl1pPr>
          </a:lstStyle>
          <a:p>
            <a:r>
              <a:rPr lang="en-US"/>
              <a:t>Click to edit Master title style</a:t>
            </a:r>
            <a:endParaRPr lang="en-US" dirty="0"/>
          </a:p>
        </p:txBody>
      </p:sp>
      <p:sp>
        <p:nvSpPr>
          <p:cNvPr id="3" name="Content Placeholder 2"/>
          <p:cNvSpPr>
            <a:spLocks noGrp="1"/>
          </p:cNvSpPr>
          <p:nvPr>
            <p:ph idx="1"/>
          </p:nvPr>
        </p:nvSpPr>
        <p:spPr>
          <a:xfrm>
            <a:off x="4760471" y="514929"/>
            <a:ext cx="4513541" cy="552643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3" y="2777068"/>
            <a:ext cx="3854527" cy="2584450"/>
          </a:xfrm>
        </p:spPr>
        <p:txBody>
          <a:bodyPr>
            <a:normAutofit/>
          </a:bodyPr>
          <a:lstStyle>
            <a:lvl1pPr marL="0" indent="0">
              <a:buNone/>
              <a:defRPr sz="1400"/>
            </a:lvl1pPr>
            <a:lvl2pPr marL="457032" indent="0">
              <a:buNone/>
              <a:defRPr sz="1400"/>
            </a:lvl2pPr>
            <a:lvl3pPr marL="914064" indent="0">
              <a:buNone/>
              <a:defRPr sz="1400"/>
            </a:lvl3pPr>
            <a:lvl4pPr marL="1371092" indent="0">
              <a:buNone/>
              <a:defRPr sz="1200"/>
            </a:lvl4pPr>
            <a:lvl5pPr marL="1828123" indent="0">
              <a:buNone/>
              <a:defRPr sz="1200"/>
            </a:lvl5pPr>
            <a:lvl6pPr marL="2285157" indent="0">
              <a:buNone/>
              <a:defRPr sz="1200"/>
            </a:lvl6pPr>
            <a:lvl7pPr marL="2742189" indent="0">
              <a:buNone/>
              <a:defRPr sz="1200"/>
            </a:lvl7pPr>
            <a:lvl8pPr marL="3199219" indent="0">
              <a:buNone/>
              <a:defRPr sz="1200"/>
            </a:lvl8pPr>
            <a:lvl9pPr marL="3656251"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64E1AEED-2323-4359-853E-316DF6600362}" type="datetime1">
              <a:rPr lang="en-US" smtClean="0"/>
              <a:t>11/29/2019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18903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45" y="4800604"/>
            <a:ext cx="8596666" cy="566737"/>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3" y="609601"/>
            <a:ext cx="8596670" cy="3845718"/>
          </a:xfrm>
        </p:spPr>
        <p:txBody>
          <a:bodyPr anchor="t">
            <a:normAutofit/>
          </a:bodyPr>
          <a:lstStyle>
            <a:lvl1pPr marL="0" indent="0" algn="ctr">
              <a:buNone/>
              <a:defRPr sz="1600"/>
            </a:lvl1pPr>
            <a:lvl2pPr marL="457171" indent="0">
              <a:buNone/>
              <a:defRPr sz="1600"/>
            </a:lvl2pPr>
            <a:lvl3pPr marL="914338" indent="0">
              <a:buNone/>
              <a:defRPr sz="1600"/>
            </a:lvl3pPr>
            <a:lvl4pPr marL="1371505" indent="0">
              <a:buNone/>
              <a:defRPr sz="1600"/>
            </a:lvl4pPr>
            <a:lvl5pPr marL="1828672" indent="0">
              <a:buNone/>
              <a:defRPr sz="1600"/>
            </a:lvl5pPr>
            <a:lvl6pPr marL="2285841" indent="0">
              <a:buNone/>
              <a:defRPr sz="1600"/>
            </a:lvl6pPr>
            <a:lvl7pPr marL="2743012" indent="0">
              <a:buNone/>
              <a:defRPr sz="1600"/>
            </a:lvl7pPr>
            <a:lvl8pPr marL="3200179" indent="0">
              <a:buNone/>
              <a:defRPr sz="1600"/>
            </a:lvl8pPr>
            <a:lvl9pPr marL="3657348"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45" y="5367340"/>
            <a:ext cx="8596666" cy="674025"/>
          </a:xfrm>
        </p:spPr>
        <p:txBody>
          <a:bodyPr>
            <a:normAutofit/>
          </a:bodyPr>
          <a:lstStyle>
            <a:lvl1pPr marL="0" indent="0">
              <a:buNone/>
              <a:defRPr sz="1400"/>
            </a:lvl1pPr>
            <a:lvl2pPr marL="457171" indent="0">
              <a:buNone/>
              <a:defRPr sz="1400"/>
            </a:lvl2pPr>
            <a:lvl3pPr marL="914338" indent="0">
              <a:buNone/>
              <a:defRPr sz="1200"/>
            </a:lvl3pPr>
            <a:lvl4pPr marL="1371505" indent="0">
              <a:buNone/>
              <a:defRPr sz="800"/>
            </a:lvl4pPr>
            <a:lvl5pPr marL="1828672" indent="0">
              <a:buNone/>
              <a:defRPr sz="800"/>
            </a:lvl5pPr>
            <a:lvl6pPr marL="2285841" indent="0">
              <a:buNone/>
              <a:defRPr sz="800"/>
            </a:lvl6pPr>
            <a:lvl7pPr marL="2743012" indent="0">
              <a:buNone/>
              <a:defRPr sz="800"/>
            </a:lvl7pPr>
            <a:lvl8pPr marL="3200179" indent="0">
              <a:buNone/>
              <a:defRPr sz="800"/>
            </a:lvl8pPr>
            <a:lvl9pPr marL="3657348"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333AC2DF-F1FD-4724-A563-92BADFC82ECC}" type="datetime1">
              <a:rPr lang="en-US" smtClean="0"/>
              <a:t>11/29/2019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161597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1"/>
            <a:ext cx="8596670" cy="3403600"/>
          </a:xfrm>
        </p:spPr>
        <p:txBody>
          <a:bodyPr anchor="ctr">
            <a:normAutofit/>
          </a:bodyPr>
          <a:lstStyle>
            <a:lvl1pPr algn="l">
              <a:defRPr sz="4500" b="0" cap="none"/>
            </a:lvl1pPr>
          </a:lstStyle>
          <a:p>
            <a:r>
              <a:rPr lang="en-US"/>
              <a:t>Click to edit Master title style</a:t>
            </a:r>
            <a:endParaRPr lang="en-US" dirty="0"/>
          </a:p>
        </p:txBody>
      </p:sp>
      <p:sp>
        <p:nvSpPr>
          <p:cNvPr id="3" name="Text Placeholder 2"/>
          <p:cNvSpPr>
            <a:spLocks noGrp="1"/>
          </p:cNvSpPr>
          <p:nvPr>
            <p:ph type="body" idx="1"/>
          </p:nvPr>
        </p:nvSpPr>
        <p:spPr>
          <a:xfrm>
            <a:off x="677333" y="4470404"/>
            <a:ext cx="8596670" cy="1570962"/>
          </a:xfrm>
        </p:spPr>
        <p:txBody>
          <a:bodyPr anchor="ctr">
            <a:normAutofit/>
          </a:bodyPr>
          <a:lstStyle>
            <a:lvl1pPr marL="0" indent="0" algn="l">
              <a:buNone/>
              <a:defRPr sz="2000">
                <a:solidFill>
                  <a:schemeClr val="tx1">
                    <a:lumMod val="75000"/>
                    <a:lumOff val="25000"/>
                  </a:schemeClr>
                </a:solidFill>
              </a:defRPr>
            </a:lvl1pPr>
            <a:lvl2pPr marL="457171" indent="0">
              <a:buNone/>
              <a:defRPr sz="2000">
                <a:solidFill>
                  <a:schemeClr val="tx1">
                    <a:tint val="75000"/>
                  </a:schemeClr>
                </a:solidFill>
              </a:defRPr>
            </a:lvl2pPr>
            <a:lvl3pPr marL="914338" indent="0">
              <a:buNone/>
              <a:defRPr sz="1600">
                <a:solidFill>
                  <a:schemeClr val="tx1">
                    <a:tint val="75000"/>
                  </a:schemeClr>
                </a:solidFill>
              </a:defRPr>
            </a:lvl3pPr>
            <a:lvl4pPr marL="1371505" indent="0">
              <a:buNone/>
              <a:defRPr sz="1400">
                <a:solidFill>
                  <a:schemeClr val="tx1">
                    <a:tint val="75000"/>
                  </a:schemeClr>
                </a:solidFill>
              </a:defRPr>
            </a:lvl4pPr>
            <a:lvl5pPr marL="1828672" indent="0">
              <a:buNone/>
              <a:defRPr sz="1400">
                <a:solidFill>
                  <a:schemeClr val="tx1">
                    <a:tint val="75000"/>
                  </a:schemeClr>
                </a:solidFill>
              </a:defRPr>
            </a:lvl5pPr>
            <a:lvl6pPr marL="2285841" indent="0">
              <a:buNone/>
              <a:defRPr sz="1400">
                <a:solidFill>
                  <a:schemeClr val="tx1">
                    <a:tint val="75000"/>
                  </a:schemeClr>
                </a:solidFill>
              </a:defRPr>
            </a:lvl6pPr>
            <a:lvl7pPr marL="2743012" indent="0">
              <a:buNone/>
              <a:defRPr sz="1400">
                <a:solidFill>
                  <a:schemeClr val="tx1">
                    <a:tint val="75000"/>
                  </a:schemeClr>
                </a:solidFill>
              </a:defRPr>
            </a:lvl7pPr>
            <a:lvl8pPr marL="3200179" indent="0">
              <a:buNone/>
              <a:defRPr sz="1400">
                <a:solidFill>
                  <a:schemeClr val="tx1">
                    <a:tint val="75000"/>
                  </a:schemeClr>
                </a:solidFill>
              </a:defRPr>
            </a:lvl8pPr>
            <a:lvl9pPr marL="365734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20E2CF-D74B-4B51-899A-DCEA821C90C7}" type="datetime1">
              <a:rPr lang="en-US" smtClean="0"/>
              <a:t>11/29/2019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400024847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7" y="609603"/>
            <a:ext cx="8094134" cy="3022600"/>
          </a:xfrm>
        </p:spPr>
        <p:txBody>
          <a:bodyPr anchor="ctr">
            <a:normAutofit/>
          </a:bodyPr>
          <a:lstStyle>
            <a:lvl1pPr algn="l">
              <a:defRPr sz="45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5"/>
            <a:ext cx="7224523" cy="381000"/>
          </a:xfrm>
        </p:spPr>
        <p:txBody>
          <a:bodyPr anchor="ctr">
            <a:noAutofit/>
          </a:bodyPr>
          <a:lstStyle>
            <a:lvl1pPr marL="0" indent="0">
              <a:buFontTx/>
              <a:buNone/>
              <a:defRPr sz="1600">
                <a:solidFill>
                  <a:schemeClr val="tx1">
                    <a:lumMod val="50000"/>
                    <a:lumOff val="50000"/>
                  </a:schemeClr>
                </a:solidFill>
              </a:defRPr>
            </a:lvl1pPr>
            <a:lvl2pPr marL="457171" indent="0">
              <a:buFontTx/>
              <a:buNone/>
              <a:defRPr/>
            </a:lvl2pPr>
            <a:lvl3pPr marL="914338" indent="0">
              <a:buFontTx/>
              <a:buNone/>
              <a:defRPr/>
            </a:lvl3pPr>
            <a:lvl4pPr marL="1371505" indent="0">
              <a:buFontTx/>
              <a:buNone/>
              <a:defRPr/>
            </a:lvl4pPr>
            <a:lvl5pPr marL="1828672"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3" y="4470404"/>
            <a:ext cx="8596670" cy="1570962"/>
          </a:xfrm>
        </p:spPr>
        <p:txBody>
          <a:bodyPr anchor="ctr">
            <a:normAutofit/>
          </a:bodyPr>
          <a:lstStyle>
            <a:lvl1pPr marL="0" indent="0" algn="l">
              <a:buNone/>
              <a:defRPr sz="2000">
                <a:solidFill>
                  <a:schemeClr val="tx1">
                    <a:lumMod val="75000"/>
                    <a:lumOff val="25000"/>
                  </a:schemeClr>
                </a:solidFill>
              </a:defRPr>
            </a:lvl1pPr>
            <a:lvl2pPr marL="457171" indent="0">
              <a:buNone/>
              <a:defRPr sz="2000">
                <a:solidFill>
                  <a:schemeClr val="tx1">
                    <a:tint val="75000"/>
                  </a:schemeClr>
                </a:solidFill>
              </a:defRPr>
            </a:lvl2pPr>
            <a:lvl3pPr marL="914338" indent="0">
              <a:buNone/>
              <a:defRPr sz="1600">
                <a:solidFill>
                  <a:schemeClr val="tx1">
                    <a:tint val="75000"/>
                  </a:schemeClr>
                </a:solidFill>
              </a:defRPr>
            </a:lvl3pPr>
            <a:lvl4pPr marL="1371505" indent="0">
              <a:buNone/>
              <a:defRPr sz="1400">
                <a:solidFill>
                  <a:schemeClr val="tx1">
                    <a:tint val="75000"/>
                  </a:schemeClr>
                </a:solidFill>
              </a:defRPr>
            </a:lvl4pPr>
            <a:lvl5pPr marL="1828672" indent="0">
              <a:buNone/>
              <a:defRPr sz="1400">
                <a:solidFill>
                  <a:schemeClr val="tx1">
                    <a:tint val="75000"/>
                  </a:schemeClr>
                </a:solidFill>
              </a:defRPr>
            </a:lvl5pPr>
            <a:lvl6pPr marL="2285841" indent="0">
              <a:buNone/>
              <a:defRPr sz="1400">
                <a:solidFill>
                  <a:schemeClr val="tx1">
                    <a:tint val="75000"/>
                  </a:schemeClr>
                </a:solidFill>
              </a:defRPr>
            </a:lvl6pPr>
            <a:lvl7pPr marL="2743012" indent="0">
              <a:buNone/>
              <a:defRPr sz="1400">
                <a:solidFill>
                  <a:schemeClr val="tx1">
                    <a:tint val="75000"/>
                  </a:schemeClr>
                </a:solidFill>
              </a:defRPr>
            </a:lvl7pPr>
            <a:lvl8pPr marL="3200179" indent="0">
              <a:buNone/>
              <a:defRPr sz="1400">
                <a:solidFill>
                  <a:schemeClr val="tx1">
                    <a:tint val="75000"/>
                  </a:schemeClr>
                </a:solidFill>
              </a:defRPr>
            </a:lvl8pPr>
            <a:lvl9pPr marL="365734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20E2CF-D74B-4B51-899A-DCEA821C90C7}" type="datetime1">
              <a:rPr lang="en-US" smtClean="0"/>
              <a:t>11/29/2019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20" name="TextBox 19"/>
          <p:cNvSpPr txBox="1"/>
          <p:nvPr/>
        </p:nvSpPr>
        <p:spPr>
          <a:xfrm>
            <a:off x="541878" y="790382"/>
            <a:ext cx="609602" cy="584775"/>
          </a:xfrm>
          <a:prstGeom prst="rect">
            <a:avLst/>
          </a:prstGeom>
        </p:spPr>
        <p:txBody>
          <a:bodyPr vert="horz" lIns="91432" tIns="45717" rIns="91432" bIns="45717" rtlCol="0" anchor="ctr">
            <a:noAutofit/>
          </a:bodyPr>
          <a:lstStyle/>
          <a:p>
            <a:pPr lvl="0"/>
            <a:r>
              <a:rPr lang="en-US" sz="78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60"/>
            <a:ext cx="609602" cy="584775"/>
          </a:xfrm>
          <a:prstGeom prst="rect">
            <a:avLst/>
          </a:prstGeom>
        </p:spPr>
        <p:txBody>
          <a:bodyPr vert="horz" lIns="91432" tIns="45717" rIns="91432" bIns="45717" rtlCol="0" anchor="ctr">
            <a:noAutofit/>
          </a:bodyPr>
          <a:lstStyle/>
          <a:p>
            <a:pPr lvl="0"/>
            <a:r>
              <a:rPr lang="en-US" sz="78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8750580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3" y="1931992"/>
            <a:ext cx="8596670" cy="2595461"/>
          </a:xfrm>
        </p:spPr>
        <p:txBody>
          <a:bodyPr anchor="b">
            <a:normAutofit/>
          </a:bodyPr>
          <a:lstStyle>
            <a:lvl1pPr algn="l">
              <a:defRPr sz="4500" b="0" cap="none"/>
            </a:lvl1pPr>
          </a:lstStyle>
          <a:p>
            <a:r>
              <a:rPr lang="en-US"/>
              <a:t>Click to edit Master title style</a:t>
            </a:r>
            <a:endParaRPr lang="en-US" dirty="0"/>
          </a:p>
        </p:txBody>
      </p:sp>
      <p:sp>
        <p:nvSpPr>
          <p:cNvPr id="3" name="Text Placeholder 2"/>
          <p:cNvSpPr>
            <a:spLocks noGrp="1"/>
          </p:cNvSpPr>
          <p:nvPr>
            <p:ph type="body" idx="1"/>
          </p:nvPr>
        </p:nvSpPr>
        <p:spPr>
          <a:xfrm>
            <a:off x="677333" y="4527451"/>
            <a:ext cx="8596670" cy="1513914"/>
          </a:xfrm>
        </p:spPr>
        <p:txBody>
          <a:bodyPr anchor="t">
            <a:normAutofit/>
          </a:bodyPr>
          <a:lstStyle>
            <a:lvl1pPr marL="0" indent="0" algn="l">
              <a:buNone/>
              <a:defRPr sz="2000">
                <a:solidFill>
                  <a:schemeClr val="tx1">
                    <a:lumMod val="75000"/>
                    <a:lumOff val="25000"/>
                  </a:schemeClr>
                </a:solidFill>
              </a:defRPr>
            </a:lvl1pPr>
            <a:lvl2pPr marL="457171" indent="0">
              <a:buNone/>
              <a:defRPr sz="2000">
                <a:solidFill>
                  <a:schemeClr val="tx1">
                    <a:tint val="75000"/>
                  </a:schemeClr>
                </a:solidFill>
              </a:defRPr>
            </a:lvl2pPr>
            <a:lvl3pPr marL="914338" indent="0">
              <a:buNone/>
              <a:defRPr sz="1600">
                <a:solidFill>
                  <a:schemeClr val="tx1">
                    <a:tint val="75000"/>
                  </a:schemeClr>
                </a:solidFill>
              </a:defRPr>
            </a:lvl3pPr>
            <a:lvl4pPr marL="1371505" indent="0">
              <a:buNone/>
              <a:defRPr sz="1400">
                <a:solidFill>
                  <a:schemeClr val="tx1">
                    <a:tint val="75000"/>
                  </a:schemeClr>
                </a:solidFill>
              </a:defRPr>
            </a:lvl4pPr>
            <a:lvl5pPr marL="1828672" indent="0">
              <a:buNone/>
              <a:defRPr sz="1400">
                <a:solidFill>
                  <a:schemeClr val="tx1">
                    <a:tint val="75000"/>
                  </a:schemeClr>
                </a:solidFill>
              </a:defRPr>
            </a:lvl5pPr>
            <a:lvl6pPr marL="2285841" indent="0">
              <a:buNone/>
              <a:defRPr sz="1400">
                <a:solidFill>
                  <a:schemeClr val="tx1">
                    <a:tint val="75000"/>
                  </a:schemeClr>
                </a:solidFill>
              </a:defRPr>
            </a:lvl6pPr>
            <a:lvl7pPr marL="2743012" indent="0">
              <a:buNone/>
              <a:defRPr sz="1400">
                <a:solidFill>
                  <a:schemeClr val="tx1">
                    <a:tint val="75000"/>
                  </a:schemeClr>
                </a:solidFill>
              </a:defRPr>
            </a:lvl7pPr>
            <a:lvl8pPr marL="3200179" indent="0">
              <a:buNone/>
              <a:defRPr sz="1400">
                <a:solidFill>
                  <a:schemeClr val="tx1">
                    <a:tint val="75000"/>
                  </a:schemeClr>
                </a:solidFill>
              </a:defRPr>
            </a:lvl8pPr>
            <a:lvl9pPr marL="365734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20E2CF-D74B-4B51-899A-DCEA821C90C7}" type="datetime1">
              <a:rPr lang="en-US" smtClean="0"/>
              <a:t>11/29/2019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52085095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7" y="609603"/>
            <a:ext cx="8094134" cy="3022600"/>
          </a:xfrm>
        </p:spPr>
        <p:txBody>
          <a:bodyPr anchor="ctr">
            <a:normAutofit/>
          </a:bodyPr>
          <a:lstStyle>
            <a:lvl1pPr algn="l">
              <a:defRPr sz="45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3" y="4013202"/>
            <a:ext cx="8596670" cy="514248"/>
          </a:xfrm>
        </p:spPr>
        <p:txBody>
          <a:bodyPr anchor="b">
            <a:noAutofit/>
          </a:bodyPr>
          <a:lstStyle>
            <a:lvl1pPr marL="0" indent="0">
              <a:buFontTx/>
              <a:buNone/>
              <a:defRPr sz="2400">
                <a:solidFill>
                  <a:schemeClr val="tx1">
                    <a:lumMod val="75000"/>
                    <a:lumOff val="25000"/>
                  </a:schemeClr>
                </a:solidFill>
              </a:defRPr>
            </a:lvl1pPr>
            <a:lvl2pPr marL="457171" indent="0">
              <a:buFontTx/>
              <a:buNone/>
              <a:defRPr/>
            </a:lvl2pPr>
            <a:lvl3pPr marL="914338" indent="0">
              <a:buFontTx/>
              <a:buNone/>
              <a:defRPr/>
            </a:lvl3pPr>
            <a:lvl4pPr marL="1371505" indent="0">
              <a:buFontTx/>
              <a:buNone/>
              <a:defRPr/>
            </a:lvl4pPr>
            <a:lvl5pPr marL="1828672"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3" y="4527451"/>
            <a:ext cx="8596670" cy="1513914"/>
          </a:xfrm>
        </p:spPr>
        <p:txBody>
          <a:bodyPr anchor="t">
            <a:normAutofit/>
          </a:bodyPr>
          <a:lstStyle>
            <a:lvl1pPr marL="0" indent="0" algn="l">
              <a:buNone/>
              <a:defRPr sz="2000">
                <a:solidFill>
                  <a:schemeClr val="tx1">
                    <a:lumMod val="50000"/>
                    <a:lumOff val="50000"/>
                  </a:schemeClr>
                </a:solidFill>
              </a:defRPr>
            </a:lvl1pPr>
            <a:lvl2pPr marL="457171" indent="0">
              <a:buNone/>
              <a:defRPr sz="2000">
                <a:solidFill>
                  <a:schemeClr val="tx1">
                    <a:tint val="75000"/>
                  </a:schemeClr>
                </a:solidFill>
              </a:defRPr>
            </a:lvl2pPr>
            <a:lvl3pPr marL="914338" indent="0">
              <a:buNone/>
              <a:defRPr sz="1600">
                <a:solidFill>
                  <a:schemeClr val="tx1">
                    <a:tint val="75000"/>
                  </a:schemeClr>
                </a:solidFill>
              </a:defRPr>
            </a:lvl3pPr>
            <a:lvl4pPr marL="1371505" indent="0">
              <a:buNone/>
              <a:defRPr sz="1400">
                <a:solidFill>
                  <a:schemeClr val="tx1">
                    <a:tint val="75000"/>
                  </a:schemeClr>
                </a:solidFill>
              </a:defRPr>
            </a:lvl4pPr>
            <a:lvl5pPr marL="1828672" indent="0">
              <a:buNone/>
              <a:defRPr sz="1400">
                <a:solidFill>
                  <a:schemeClr val="tx1">
                    <a:tint val="75000"/>
                  </a:schemeClr>
                </a:solidFill>
              </a:defRPr>
            </a:lvl5pPr>
            <a:lvl6pPr marL="2285841" indent="0">
              <a:buNone/>
              <a:defRPr sz="1400">
                <a:solidFill>
                  <a:schemeClr val="tx1">
                    <a:tint val="75000"/>
                  </a:schemeClr>
                </a:solidFill>
              </a:defRPr>
            </a:lvl6pPr>
            <a:lvl7pPr marL="2743012" indent="0">
              <a:buNone/>
              <a:defRPr sz="1400">
                <a:solidFill>
                  <a:schemeClr val="tx1">
                    <a:tint val="75000"/>
                  </a:schemeClr>
                </a:solidFill>
              </a:defRPr>
            </a:lvl7pPr>
            <a:lvl8pPr marL="3200179" indent="0">
              <a:buNone/>
              <a:defRPr sz="1400">
                <a:solidFill>
                  <a:schemeClr val="tx1">
                    <a:tint val="75000"/>
                  </a:schemeClr>
                </a:solidFill>
              </a:defRPr>
            </a:lvl8pPr>
            <a:lvl9pPr marL="365734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20E2CF-D74B-4B51-899A-DCEA821C90C7}" type="datetime1">
              <a:rPr lang="en-US" smtClean="0"/>
              <a:t>11/29/2019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
        <p:nvSpPr>
          <p:cNvPr id="24" name="TextBox 23"/>
          <p:cNvSpPr txBox="1"/>
          <p:nvPr/>
        </p:nvSpPr>
        <p:spPr>
          <a:xfrm>
            <a:off x="541878" y="790382"/>
            <a:ext cx="609602" cy="584775"/>
          </a:xfrm>
          <a:prstGeom prst="rect">
            <a:avLst/>
          </a:prstGeom>
        </p:spPr>
        <p:txBody>
          <a:bodyPr vert="horz" lIns="91432" tIns="45717" rIns="91432" bIns="45717" rtlCol="0" anchor="ctr">
            <a:noAutofit/>
          </a:bodyPr>
          <a:lstStyle/>
          <a:p>
            <a:pPr lvl="0"/>
            <a:r>
              <a:rPr lang="en-US" sz="78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60"/>
            <a:ext cx="609602" cy="584775"/>
          </a:xfrm>
          <a:prstGeom prst="rect">
            <a:avLst/>
          </a:prstGeom>
        </p:spPr>
        <p:txBody>
          <a:bodyPr vert="horz" lIns="91432" tIns="45717" rIns="91432" bIns="45717" rtlCol="0" anchor="ctr">
            <a:noAutofit/>
          </a:bodyPr>
          <a:lstStyle/>
          <a:p>
            <a:pPr lvl="0"/>
            <a:r>
              <a:rPr lang="en-US" sz="78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4069112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3"/>
            <a:ext cx="8588204" cy="3022600"/>
          </a:xfrm>
        </p:spPr>
        <p:txBody>
          <a:bodyPr anchor="ctr">
            <a:normAutofit/>
          </a:bodyPr>
          <a:lstStyle>
            <a:lvl1pPr algn="l">
              <a:defRPr sz="45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3" y="4013202"/>
            <a:ext cx="8596670" cy="514248"/>
          </a:xfrm>
        </p:spPr>
        <p:txBody>
          <a:bodyPr anchor="b">
            <a:noAutofit/>
          </a:bodyPr>
          <a:lstStyle>
            <a:lvl1pPr marL="0" indent="0">
              <a:buFontTx/>
              <a:buNone/>
              <a:defRPr sz="2400">
                <a:solidFill>
                  <a:schemeClr val="accent1"/>
                </a:solidFill>
              </a:defRPr>
            </a:lvl1pPr>
            <a:lvl2pPr marL="457171" indent="0">
              <a:buFontTx/>
              <a:buNone/>
              <a:defRPr/>
            </a:lvl2pPr>
            <a:lvl3pPr marL="914338" indent="0">
              <a:buFontTx/>
              <a:buNone/>
              <a:defRPr/>
            </a:lvl3pPr>
            <a:lvl4pPr marL="1371505" indent="0">
              <a:buFontTx/>
              <a:buNone/>
              <a:defRPr/>
            </a:lvl4pPr>
            <a:lvl5pPr marL="1828672"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3" y="4527451"/>
            <a:ext cx="8596670" cy="1513914"/>
          </a:xfrm>
        </p:spPr>
        <p:txBody>
          <a:bodyPr anchor="t">
            <a:normAutofit/>
          </a:bodyPr>
          <a:lstStyle>
            <a:lvl1pPr marL="0" indent="0" algn="l">
              <a:buNone/>
              <a:defRPr sz="2000">
                <a:solidFill>
                  <a:schemeClr val="tx1">
                    <a:lumMod val="50000"/>
                    <a:lumOff val="50000"/>
                  </a:schemeClr>
                </a:solidFill>
              </a:defRPr>
            </a:lvl1pPr>
            <a:lvl2pPr marL="457171" indent="0">
              <a:buNone/>
              <a:defRPr sz="2000">
                <a:solidFill>
                  <a:schemeClr val="tx1">
                    <a:tint val="75000"/>
                  </a:schemeClr>
                </a:solidFill>
              </a:defRPr>
            </a:lvl2pPr>
            <a:lvl3pPr marL="914338" indent="0">
              <a:buNone/>
              <a:defRPr sz="1600">
                <a:solidFill>
                  <a:schemeClr val="tx1">
                    <a:tint val="75000"/>
                  </a:schemeClr>
                </a:solidFill>
              </a:defRPr>
            </a:lvl3pPr>
            <a:lvl4pPr marL="1371505" indent="0">
              <a:buNone/>
              <a:defRPr sz="1400">
                <a:solidFill>
                  <a:schemeClr val="tx1">
                    <a:tint val="75000"/>
                  </a:schemeClr>
                </a:solidFill>
              </a:defRPr>
            </a:lvl4pPr>
            <a:lvl5pPr marL="1828672" indent="0">
              <a:buNone/>
              <a:defRPr sz="1400">
                <a:solidFill>
                  <a:schemeClr val="tx1">
                    <a:tint val="75000"/>
                  </a:schemeClr>
                </a:solidFill>
              </a:defRPr>
            </a:lvl5pPr>
            <a:lvl6pPr marL="2285841" indent="0">
              <a:buNone/>
              <a:defRPr sz="1400">
                <a:solidFill>
                  <a:schemeClr val="tx1">
                    <a:tint val="75000"/>
                  </a:schemeClr>
                </a:solidFill>
              </a:defRPr>
            </a:lvl6pPr>
            <a:lvl7pPr marL="2743012" indent="0">
              <a:buNone/>
              <a:defRPr sz="1400">
                <a:solidFill>
                  <a:schemeClr val="tx1">
                    <a:tint val="75000"/>
                  </a:schemeClr>
                </a:solidFill>
              </a:defRPr>
            </a:lvl7pPr>
            <a:lvl8pPr marL="3200179" indent="0">
              <a:buNone/>
              <a:defRPr sz="1400">
                <a:solidFill>
                  <a:schemeClr val="tx1">
                    <a:tint val="75000"/>
                  </a:schemeClr>
                </a:solidFill>
              </a:defRPr>
            </a:lvl8pPr>
            <a:lvl9pPr marL="365734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20E2CF-D74B-4B51-899A-DCEA821C90C7}" type="datetime1">
              <a:rPr lang="en-US" smtClean="0"/>
              <a:t>11/29/2019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95321881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932EDF-E99E-4C68-AFCB-7A835B309D6D}" type="datetime1">
              <a:rPr lang="en-US" smtClean="0"/>
              <a:t>11/29/2019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135500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84" y="609600"/>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7" y="609603"/>
            <a:ext cx="7060148"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82D85F-A551-4C69-800A-8CFFA2306A88}" type="datetime1">
              <a:rPr lang="en-US" smtClean="0"/>
              <a:t>11/29/2019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085259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AD7DF-C82E-4430-B177-C388A684901A}"/>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8F1BAE07-F7CD-4A31-8276-0C52C1048B4E}"/>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773E4E-B2AD-4B1F-809C-8CEE0D9BC7B5}"/>
              </a:ext>
            </a:extLst>
          </p:cNvPr>
          <p:cNvSpPr>
            <a:spLocks noGrp="1"/>
          </p:cNvSpPr>
          <p:nvPr>
            <p:ph type="dt" sz="half" idx="10"/>
          </p:nvPr>
        </p:nvSpPr>
        <p:spPr/>
        <p:txBody>
          <a:bodyPr/>
          <a:lstStyle/>
          <a:p>
            <a:fld id="{D4B9ACF5-A603-48CE-B5FD-DBF361205BB6}" type="datetimeFigureOut">
              <a:rPr lang="en-US" smtClean="0"/>
              <a:t>11/29/2019</a:t>
            </a:fld>
            <a:endParaRPr lang="en-US"/>
          </a:p>
        </p:txBody>
      </p:sp>
      <p:sp>
        <p:nvSpPr>
          <p:cNvPr id="5" name="Footer Placeholder 4">
            <a:extLst>
              <a:ext uri="{FF2B5EF4-FFF2-40B4-BE49-F238E27FC236}">
                <a16:creationId xmlns:a16="http://schemas.microsoft.com/office/drawing/2014/main" id="{8B840469-A733-47BB-9E93-2216A8C9F5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729F35-5C56-4798-8A47-209F4295ED1A}"/>
              </a:ext>
            </a:extLst>
          </p:cNvPr>
          <p:cNvSpPr>
            <a:spLocks noGrp="1"/>
          </p:cNvSpPr>
          <p:nvPr>
            <p:ph type="sldNum" sz="quarter" idx="12"/>
          </p:nvPr>
        </p:nvSpPr>
        <p:spPr/>
        <p:txBody>
          <a:bodyPr/>
          <a:lstStyle/>
          <a:p>
            <a:fld id="{16DCB248-503D-4D17-B1D3-BBDC5D9E5FFB}" type="slidenum">
              <a:rPr lang="en-US" smtClean="0"/>
              <a:t>‹#›</a:t>
            </a:fld>
            <a:endParaRPr lang="en-US"/>
          </a:p>
        </p:txBody>
      </p:sp>
    </p:spTree>
    <p:extLst>
      <p:ext uri="{BB962C8B-B14F-4D97-AF65-F5344CB8AC3E}">
        <p14:creationId xmlns:p14="http://schemas.microsoft.com/office/powerpoint/2010/main" val="2703582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2"/>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8596670" cy="1320800"/>
          </a:xfrm>
          <a:prstGeom prst="rect">
            <a:avLst/>
          </a:prstGeom>
        </p:spPr>
        <p:txBody>
          <a:bodyPr vert="horz" lIns="91432" tIns="45717" rIns="91432" bIns="45717"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3" y="2160592"/>
            <a:ext cx="8596670" cy="3880773"/>
          </a:xfrm>
          <a:prstGeom prst="rect">
            <a:avLst/>
          </a:prstGeom>
        </p:spPr>
        <p:txBody>
          <a:bodyPr vert="horz" lIns="91432" tIns="45717" rIns="91432" bIns="4571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42" y="6041367"/>
            <a:ext cx="911939" cy="365126"/>
          </a:xfrm>
          <a:prstGeom prst="rect">
            <a:avLst/>
          </a:prstGeom>
        </p:spPr>
        <p:txBody>
          <a:bodyPr vert="horz" lIns="91432" tIns="45717" rIns="91432" bIns="45717" rtlCol="0" anchor="ctr"/>
          <a:lstStyle>
            <a:lvl1pPr algn="r">
              <a:defRPr sz="800">
                <a:solidFill>
                  <a:schemeClr val="tx1">
                    <a:tint val="75000"/>
                  </a:schemeClr>
                </a:solidFill>
              </a:defRPr>
            </a:lvl1pPr>
          </a:lstStyle>
          <a:p>
            <a:fld id="{8D20E2CF-D74B-4B51-899A-DCEA821C90C7}" type="datetime1">
              <a:rPr lang="en-US" smtClean="0"/>
              <a:t>11/29/2019</a:t>
            </a:fld>
            <a:endParaRPr lang="en-US"/>
          </a:p>
        </p:txBody>
      </p:sp>
      <p:sp>
        <p:nvSpPr>
          <p:cNvPr id="5" name="Footer Placeholder 4"/>
          <p:cNvSpPr>
            <a:spLocks noGrp="1"/>
          </p:cNvSpPr>
          <p:nvPr>
            <p:ph type="ftr" sz="quarter" idx="3"/>
          </p:nvPr>
        </p:nvSpPr>
        <p:spPr>
          <a:xfrm>
            <a:off x="677333" y="6041367"/>
            <a:ext cx="6297614" cy="365126"/>
          </a:xfrm>
          <a:prstGeom prst="rect">
            <a:avLst/>
          </a:prstGeom>
        </p:spPr>
        <p:txBody>
          <a:bodyPr vert="horz" lIns="91432" tIns="45717" rIns="91432" bIns="45717" rtlCol="0" anchor="ctr"/>
          <a:lstStyle>
            <a:lvl1pPr algn="l">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71" y="6041367"/>
            <a:ext cx="683341" cy="365126"/>
          </a:xfrm>
          <a:prstGeom prst="rect">
            <a:avLst/>
          </a:prstGeom>
        </p:spPr>
        <p:txBody>
          <a:bodyPr vert="horz" lIns="91432" tIns="45717" rIns="91432" bIns="45717" rtlCol="0" anchor="ctr"/>
          <a:lstStyle>
            <a:lvl1pPr algn="r">
              <a:defRPr sz="800">
                <a:solidFill>
                  <a:schemeClr val="accent1"/>
                </a:solidFill>
              </a:defRPr>
            </a:lvl1pPr>
          </a:lstStyle>
          <a:p>
            <a:fld id="{401CF334-2D5C-4859-84A6-CA7E6E43FAEB}" type="slidenum">
              <a:rPr lang="en-US" smtClean="0"/>
              <a:t>‹#›</a:t>
            </a:fld>
            <a:endParaRPr lang="en-US"/>
          </a:p>
        </p:txBody>
      </p:sp>
    </p:spTree>
    <p:extLst>
      <p:ext uri="{BB962C8B-B14F-4D97-AF65-F5344CB8AC3E}">
        <p14:creationId xmlns:p14="http://schemas.microsoft.com/office/powerpoint/2010/main" val="103343762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457171" rtl="0" eaLnBrk="1" latinLnBrk="0" hangingPunct="1">
        <a:spcBef>
          <a:spcPct val="0"/>
        </a:spcBef>
        <a:buNone/>
        <a:defRPr sz="3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875" indent="-342875" algn="l" defTabSz="457171" rtl="0" eaLnBrk="1" latinLnBrk="0" hangingPunct="1">
        <a:spcBef>
          <a:spcPts val="999"/>
        </a:spcBef>
        <a:spcAft>
          <a:spcPts val="0"/>
        </a:spcAft>
        <a:buClr>
          <a:schemeClr val="accent1"/>
        </a:buClr>
        <a:buSzPct val="80000"/>
        <a:buFont typeface="Wingdings 3" charset="2"/>
        <a:buChar char=""/>
        <a:defRPr sz="2000" kern="1200">
          <a:solidFill>
            <a:schemeClr val="tx1">
              <a:lumMod val="75000"/>
              <a:lumOff val="25000"/>
            </a:schemeClr>
          </a:solidFill>
          <a:latin typeface="+mn-lt"/>
          <a:ea typeface="+mn-ea"/>
          <a:cs typeface="+mn-cs"/>
        </a:defRPr>
      </a:lvl1pPr>
      <a:lvl2pPr marL="742899" indent="-285732" algn="l" defTabSz="457171" rtl="0" eaLnBrk="1" latinLnBrk="0" hangingPunct="1">
        <a:spcBef>
          <a:spcPts val="999"/>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2921" indent="-228585" algn="l" defTabSz="457171" rtl="0" eaLnBrk="1" latinLnBrk="0" hangingPunct="1">
        <a:spcBef>
          <a:spcPts val="999"/>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090" indent="-228585" algn="l" defTabSz="457171" rtl="0" eaLnBrk="1" latinLnBrk="0" hangingPunct="1">
        <a:spcBef>
          <a:spcPts val="999"/>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4pPr>
      <a:lvl5pPr marL="2057257" indent="-228585" algn="l" defTabSz="457171" rtl="0" eaLnBrk="1" latinLnBrk="0" hangingPunct="1">
        <a:spcBef>
          <a:spcPts val="999"/>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5pPr>
      <a:lvl6pPr marL="2514426" indent="-228585" algn="l" defTabSz="457171" rtl="0" eaLnBrk="1" latinLnBrk="0" hangingPunct="1">
        <a:spcBef>
          <a:spcPts val="999"/>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6pPr>
      <a:lvl7pPr marL="2971594" indent="-228585" algn="l" defTabSz="457171" rtl="0" eaLnBrk="1" latinLnBrk="0" hangingPunct="1">
        <a:spcBef>
          <a:spcPts val="999"/>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7pPr>
      <a:lvl8pPr marL="3428764" indent="-228585" algn="l" defTabSz="457171" rtl="0" eaLnBrk="1" latinLnBrk="0" hangingPunct="1">
        <a:spcBef>
          <a:spcPts val="999"/>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8pPr>
      <a:lvl9pPr marL="3885931" indent="-228585" algn="l" defTabSz="457171" rtl="0" eaLnBrk="1" latinLnBrk="0" hangingPunct="1">
        <a:spcBef>
          <a:spcPts val="999"/>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9pPr>
    </p:bodyStyle>
    <p:otherStyle>
      <a:defPPr>
        <a:defRPr lang="en-US"/>
      </a:defPPr>
      <a:lvl1pPr marL="0" algn="l" defTabSz="457171" rtl="0" eaLnBrk="1" latinLnBrk="0" hangingPunct="1">
        <a:defRPr sz="2000" kern="1200">
          <a:solidFill>
            <a:schemeClr val="tx1"/>
          </a:solidFill>
          <a:latin typeface="+mn-lt"/>
          <a:ea typeface="+mn-ea"/>
          <a:cs typeface="+mn-cs"/>
        </a:defRPr>
      </a:lvl1pPr>
      <a:lvl2pPr marL="457171" algn="l" defTabSz="457171" rtl="0" eaLnBrk="1" latinLnBrk="0" hangingPunct="1">
        <a:defRPr sz="2000" kern="1200">
          <a:solidFill>
            <a:schemeClr val="tx1"/>
          </a:solidFill>
          <a:latin typeface="+mn-lt"/>
          <a:ea typeface="+mn-ea"/>
          <a:cs typeface="+mn-cs"/>
        </a:defRPr>
      </a:lvl2pPr>
      <a:lvl3pPr marL="914338" algn="l" defTabSz="457171" rtl="0" eaLnBrk="1" latinLnBrk="0" hangingPunct="1">
        <a:defRPr sz="2000" kern="1200">
          <a:solidFill>
            <a:schemeClr val="tx1"/>
          </a:solidFill>
          <a:latin typeface="+mn-lt"/>
          <a:ea typeface="+mn-ea"/>
          <a:cs typeface="+mn-cs"/>
        </a:defRPr>
      </a:lvl3pPr>
      <a:lvl4pPr marL="1371505" algn="l" defTabSz="457171" rtl="0" eaLnBrk="1" latinLnBrk="0" hangingPunct="1">
        <a:defRPr sz="2000" kern="1200">
          <a:solidFill>
            <a:schemeClr val="tx1"/>
          </a:solidFill>
          <a:latin typeface="+mn-lt"/>
          <a:ea typeface="+mn-ea"/>
          <a:cs typeface="+mn-cs"/>
        </a:defRPr>
      </a:lvl4pPr>
      <a:lvl5pPr marL="1828672" algn="l" defTabSz="457171" rtl="0" eaLnBrk="1" latinLnBrk="0" hangingPunct="1">
        <a:defRPr sz="2000" kern="1200">
          <a:solidFill>
            <a:schemeClr val="tx1"/>
          </a:solidFill>
          <a:latin typeface="+mn-lt"/>
          <a:ea typeface="+mn-ea"/>
          <a:cs typeface="+mn-cs"/>
        </a:defRPr>
      </a:lvl5pPr>
      <a:lvl6pPr marL="2285841" algn="l" defTabSz="457171" rtl="0" eaLnBrk="1" latinLnBrk="0" hangingPunct="1">
        <a:defRPr sz="2000" kern="1200">
          <a:solidFill>
            <a:schemeClr val="tx1"/>
          </a:solidFill>
          <a:latin typeface="+mn-lt"/>
          <a:ea typeface="+mn-ea"/>
          <a:cs typeface="+mn-cs"/>
        </a:defRPr>
      </a:lvl6pPr>
      <a:lvl7pPr marL="2743012" algn="l" defTabSz="457171" rtl="0" eaLnBrk="1" latinLnBrk="0" hangingPunct="1">
        <a:defRPr sz="2000" kern="1200">
          <a:solidFill>
            <a:schemeClr val="tx1"/>
          </a:solidFill>
          <a:latin typeface="+mn-lt"/>
          <a:ea typeface="+mn-ea"/>
          <a:cs typeface="+mn-cs"/>
        </a:defRPr>
      </a:lvl7pPr>
      <a:lvl8pPr marL="3200179" algn="l" defTabSz="457171" rtl="0" eaLnBrk="1" latinLnBrk="0" hangingPunct="1">
        <a:defRPr sz="2000" kern="1200">
          <a:solidFill>
            <a:schemeClr val="tx1"/>
          </a:solidFill>
          <a:latin typeface="+mn-lt"/>
          <a:ea typeface="+mn-ea"/>
          <a:cs typeface="+mn-cs"/>
        </a:defRPr>
      </a:lvl8pPr>
      <a:lvl9pPr marL="3657348" algn="l" defTabSz="457171" rtl="0" eaLnBrk="1" latinLnBrk="0" hangingPunct="1">
        <a:defRPr sz="20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179DE42-5613-4B35-A1E6-6CCBAA13C74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32" tIns="45717" rIns="91432" bIns="45717" rtlCol="0" anchor="ctr"/>
          <a:lstStyle/>
          <a:p>
            <a:pPr algn="ctr"/>
            <a:endParaRPr lang="en-US"/>
          </a:p>
        </p:txBody>
      </p:sp>
      <p:cxnSp>
        <p:nvCxnSpPr>
          <p:cNvPr id="10" name="Straight Connector 9">
            <a:extLst>
              <a:ext uri="{FF2B5EF4-FFF2-40B4-BE49-F238E27FC236}">
                <a16:creationId xmlns:a16="http://schemas.microsoft.com/office/drawing/2014/main" id="{EB898B32-3891-4C3A-8F58-C5969D2E903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1"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AE4806D-B8F9-4679-A68A-9BD21C01A30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6" y="3681415"/>
            <a:ext cx="4763557"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52FB45E9-914E-4471-AC87-E475CD51767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5" y="-8462"/>
            <a:ext cx="3007350"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id="{C310626D-5743-49D4-8F7D-88C4F8F0577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1" y="-8462"/>
            <a:ext cx="2588560"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3C195FC1-B568-4C72-9902-34CB35DDD7A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30" y="3048000"/>
            <a:ext cx="3259669"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EF2BDF77-362C-43F0-8CBB-A969EC2AE0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9" y="-8462"/>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Isosceles Triangle 21">
            <a:extLst>
              <a:ext uri="{FF2B5EF4-FFF2-40B4-BE49-F238E27FC236}">
                <a16:creationId xmlns:a16="http://schemas.microsoft.com/office/drawing/2014/main" id="{4BE96B01-3929-432D-B8C2-ADBCB74C2EF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5" y="3589870"/>
            <a:ext cx="1817160"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Shape 23">
            <a:extLst>
              <a:ext uri="{FF2B5EF4-FFF2-40B4-BE49-F238E27FC236}">
                <a16:creationId xmlns:a16="http://schemas.microsoft.com/office/drawing/2014/main" id="{2A6FCDE6-CDE2-4C51-B18E-A95CFB67971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91" y="-8462"/>
            <a:ext cx="9175714"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2" tIns="45717" rIns="91432" bIns="45717" rtlCol="0" anchor="ctr"/>
          <a:lstStyle/>
          <a:p>
            <a:pPr algn="ctr"/>
            <a:endParaRPr lang="en-US"/>
          </a:p>
        </p:txBody>
      </p:sp>
      <p:sp>
        <p:nvSpPr>
          <p:cNvPr id="3" name="Title 2">
            <a:extLst>
              <a:ext uri="{FF2B5EF4-FFF2-40B4-BE49-F238E27FC236}">
                <a16:creationId xmlns:a16="http://schemas.microsoft.com/office/drawing/2014/main" id="{C52128E5-142C-4EFF-AA26-1D60490A80D7}"/>
              </a:ext>
            </a:extLst>
          </p:cNvPr>
          <p:cNvSpPr>
            <a:spLocks noGrp="1"/>
          </p:cNvSpPr>
          <p:nvPr>
            <p:ph type="ctrTitle"/>
          </p:nvPr>
        </p:nvSpPr>
        <p:spPr>
          <a:xfrm>
            <a:off x="2448954" y="1020875"/>
            <a:ext cx="8211227" cy="2849670"/>
          </a:xfrm>
        </p:spPr>
        <p:txBody>
          <a:bodyPr>
            <a:normAutofit/>
          </a:bodyPr>
          <a:lstStyle/>
          <a:p>
            <a:pPr algn="ctr"/>
            <a:r>
              <a:rPr lang="en-US" sz="5700" dirty="0" smtClean="0">
                <a:solidFill>
                  <a:srgbClr val="FFFFFF"/>
                </a:solidFill>
              </a:rPr>
              <a:t>Knowledge </a:t>
            </a:r>
            <a:r>
              <a:rPr lang="en-US" sz="5700" dirty="0">
                <a:solidFill>
                  <a:srgbClr val="FFFFFF"/>
                </a:solidFill>
              </a:rPr>
              <a:t>Worker</a:t>
            </a:r>
            <a:br>
              <a:rPr lang="en-US" sz="5700" dirty="0">
                <a:solidFill>
                  <a:srgbClr val="FFFFFF"/>
                </a:solidFill>
              </a:rPr>
            </a:br>
            <a:endParaRPr lang="en-US" sz="5700" dirty="0">
              <a:solidFill>
                <a:srgbClr val="FFFFFF"/>
              </a:solidFill>
            </a:endParaRPr>
          </a:p>
        </p:txBody>
      </p:sp>
      <p:sp>
        <p:nvSpPr>
          <p:cNvPr id="2" name="Subtitle 1">
            <a:extLst>
              <a:ext uri="{FF2B5EF4-FFF2-40B4-BE49-F238E27FC236}">
                <a16:creationId xmlns:a16="http://schemas.microsoft.com/office/drawing/2014/main" id="{EA3D6D57-D909-4913-A08A-F107AD001E3F}"/>
              </a:ext>
            </a:extLst>
          </p:cNvPr>
          <p:cNvSpPr>
            <a:spLocks noGrp="1"/>
          </p:cNvSpPr>
          <p:nvPr>
            <p:ph type="subTitle" idx="1"/>
          </p:nvPr>
        </p:nvSpPr>
        <p:spPr>
          <a:xfrm>
            <a:off x="2448955" y="3962091"/>
            <a:ext cx="8211227" cy="2157355"/>
          </a:xfrm>
        </p:spPr>
        <p:txBody>
          <a:bodyPr>
            <a:normAutofit lnSpcReduction="10000"/>
          </a:bodyPr>
          <a:lstStyle/>
          <a:p>
            <a:pPr algn="l" hangingPunct="0">
              <a:lnSpc>
                <a:spcPct val="90000"/>
              </a:lnSpc>
            </a:pPr>
            <a:endParaRPr lang="en-US" sz="4500" dirty="0">
              <a:solidFill>
                <a:srgbClr val="FFFFFF">
                  <a:alpha val="70000"/>
                </a:srgbClr>
              </a:solidFill>
              <a:latin typeface="Times New Roman" panose="02020603050405020304" pitchFamily="18" charset="0"/>
              <a:cs typeface="Times New Roman" panose="02020603050405020304" pitchFamily="18" charset="0"/>
            </a:endParaRPr>
          </a:p>
          <a:p>
            <a:pPr algn="ctr" hangingPunct="0">
              <a:lnSpc>
                <a:spcPct val="90000"/>
              </a:lnSpc>
            </a:pPr>
            <a:r>
              <a:rPr lang="en-GB" sz="4500" dirty="0">
                <a:solidFill>
                  <a:srgbClr val="FFFFFF">
                    <a:alpha val="70000"/>
                  </a:srgbClr>
                </a:solidFill>
                <a:latin typeface="Times New Roman" panose="02020603050405020304" pitchFamily="18" charset="0"/>
                <a:cs typeface="Times New Roman" panose="02020603050405020304" pitchFamily="18" charset="0"/>
              </a:rPr>
              <a:t>Name </a:t>
            </a:r>
          </a:p>
          <a:p>
            <a:pPr algn="ctr" hangingPunct="0">
              <a:lnSpc>
                <a:spcPct val="90000"/>
              </a:lnSpc>
            </a:pPr>
            <a:r>
              <a:rPr lang="en-GB" sz="4500" dirty="0" smtClean="0">
                <a:solidFill>
                  <a:srgbClr val="FFFFFF">
                    <a:alpha val="70000"/>
                  </a:srgbClr>
                </a:solidFill>
                <a:latin typeface="Times New Roman" panose="02020603050405020304" pitchFamily="18" charset="0"/>
                <a:cs typeface="Times New Roman" panose="02020603050405020304" pitchFamily="18" charset="0"/>
              </a:rPr>
              <a:t>Institution</a:t>
            </a:r>
            <a:endParaRPr lang="en-US" sz="4500" dirty="0">
              <a:solidFill>
                <a:srgbClr val="FFFFFF">
                  <a:alpha val="70000"/>
                </a:srgbClr>
              </a:solidFill>
              <a:latin typeface="Times New Roman" panose="02020603050405020304" pitchFamily="18" charset="0"/>
              <a:cs typeface="Times New Roman" panose="02020603050405020304" pitchFamily="18" charset="0"/>
            </a:endParaRPr>
          </a:p>
          <a:p>
            <a:pPr algn="l">
              <a:lnSpc>
                <a:spcPct val="90000"/>
              </a:lnSpc>
            </a:pPr>
            <a:endParaRPr lang="en-US" sz="600" dirty="0">
              <a:ln w="0"/>
              <a:solidFill>
                <a:srgbClr val="FFFFFF">
                  <a:alpha val="70000"/>
                </a:srgbClr>
              </a:solidFill>
              <a:effectLst>
                <a:outerShdw blurRad="38100" dist="19050" dir="2700000" algn="tl" rotWithShape="0">
                  <a:schemeClr val="dk1">
                    <a:alpha val="40000"/>
                  </a:schemeClr>
                </a:outerShdw>
              </a:effectLst>
              <a:latin typeface="+mj-lt"/>
            </a:endParaRPr>
          </a:p>
        </p:txBody>
      </p:sp>
      <p:sp>
        <p:nvSpPr>
          <p:cNvPr id="26" name="Isosceles Triangle 25">
            <a:extLst>
              <a:ext uri="{FF2B5EF4-FFF2-40B4-BE49-F238E27FC236}">
                <a16:creationId xmlns:a16="http://schemas.microsoft.com/office/drawing/2014/main" id="{9D2E8756-2465-473A-BA2A-2DB1D622474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8" y="3271488"/>
            <a:ext cx="220661" cy="186440"/>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2" tIns="45717" rIns="91432" bIns="45717" rtlCol="0" anchor="ctr"/>
          <a:lstStyle/>
          <a:p>
            <a:pPr algn="ctr"/>
            <a:endParaRPr lang="en-US"/>
          </a:p>
        </p:txBody>
      </p:sp>
    </p:spTree>
    <p:extLst>
      <p:ext uri="{BB962C8B-B14F-4D97-AF65-F5344CB8AC3E}">
        <p14:creationId xmlns:p14="http://schemas.microsoft.com/office/powerpoint/2010/main" val="40382446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F4444CE-BC8D-4D61-B303-4C05614E62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32" tIns="45717" rIns="91432" bIns="45717" rtlCol="0" anchor="ctr"/>
          <a:lstStyle/>
          <a:p>
            <a:pPr algn="ctr"/>
            <a:endParaRPr lang="en-US"/>
          </a:p>
        </p:txBody>
      </p:sp>
      <p:sp>
        <p:nvSpPr>
          <p:cNvPr id="3" name="Title 2">
            <a:extLst>
              <a:ext uri="{FF2B5EF4-FFF2-40B4-BE49-F238E27FC236}">
                <a16:creationId xmlns:a16="http://schemas.microsoft.com/office/drawing/2014/main" id="{24C6624F-A9E7-457E-8366-86545A389442}"/>
              </a:ext>
            </a:extLst>
          </p:cNvPr>
          <p:cNvSpPr>
            <a:spLocks noGrp="1"/>
          </p:cNvSpPr>
          <p:nvPr>
            <p:ph type="title"/>
          </p:nvPr>
        </p:nvSpPr>
        <p:spPr>
          <a:xfrm>
            <a:off x="1286940" y="609604"/>
            <a:ext cx="10197492" cy="1099457"/>
          </a:xfrm>
        </p:spPr>
        <p:txBody>
          <a:bodyPr>
            <a:normAutofit/>
          </a:bodyPr>
          <a:lstStyle/>
          <a:p>
            <a:r>
              <a:rPr lang="en-US" b="0" dirty="0" smtClean="0">
                <a:effectLst/>
                <a:latin typeface="Times New Roman" panose="02020603050405020304" pitchFamily="18" charset="0"/>
                <a:cs typeface="Times New Roman" panose="02020603050405020304" pitchFamily="18" charset="0"/>
              </a:rPr>
              <a:t>The Concept of </a:t>
            </a:r>
            <a:r>
              <a:rPr lang="en-US" dirty="0">
                <a:latin typeface="Times New Roman" panose="02020603050405020304" pitchFamily="18" charset="0"/>
                <a:cs typeface="Times New Roman" panose="02020603050405020304" pitchFamily="18" charset="0"/>
              </a:rPr>
              <a:t>a</a:t>
            </a:r>
            <a:r>
              <a:rPr lang="en-US" b="0" dirty="0" smtClean="0">
                <a:effectLst/>
                <a:latin typeface="Times New Roman" panose="02020603050405020304" pitchFamily="18" charset="0"/>
                <a:cs typeface="Times New Roman" panose="02020603050405020304" pitchFamily="18" charset="0"/>
              </a:rPr>
              <a:t> Knowledge Worker</a:t>
            </a:r>
            <a:endParaRPr lang="en-US" dirty="0">
              <a:latin typeface="Times New Roman" panose="02020603050405020304" pitchFamily="18" charset="0"/>
              <a:cs typeface="Times New Roman" panose="02020603050405020304" pitchFamily="18" charset="0"/>
            </a:endParaRPr>
          </a:p>
        </p:txBody>
      </p:sp>
      <p:sp>
        <p:nvSpPr>
          <p:cNvPr id="12" name="Isosceles Triangle 11">
            <a:extLst>
              <a:ext uri="{FF2B5EF4-FFF2-40B4-BE49-F238E27FC236}">
                <a16:creationId xmlns:a16="http://schemas.microsoft.com/office/drawing/2014/main" id="{73772B81-181F-48B7-8826-4D9686D15DF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B2205F6E-03C6-4E92-877C-E2482F6599A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9" y="4013201"/>
            <a:ext cx="448731"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1">
            <a:extLst>
              <a:ext uri="{FF2B5EF4-FFF2-40B4-BE49-F238E27FC236}">
                <a16:creationId xmlns:a16="http://schemas.microsoft.com/office/drawing/2014/main" id="{206B4A5C-9F4E-458B-90F3-8394F360DE58}"/>
              </a:ext>
            </a:extLst>
          </p:cNvPr>
          <p:cNvGraphicFramePr>
            <a:graphicFrameLocks noGrp="1"/>
          </p:cNvGraphicFramePr>
          <p:nvPr>
            <p:ph idx="1"/>
            <p:extLst>
              <p:ext uri="{D42A27DB-BD31-4B8C-83A1-F6EECF244321}">
                <p14:modId xmlns:p14="http://schemas.microsoft.com/office/powerpoint/2010/main" val="201386266"/>
              </p:ext>
            </p:extLst>
          </p:nvPr>
        </p:nvGraphicFramePr>
        <p:xfrm>
          <a:off x="1286944" y="1948545"/>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91219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F2B4773-3207-44CC-B7AC-892B70498211}"/>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2"/>
            <a:ext cx="12192000" cy="6866467"/>
            <a:chOff x="0" y="-8467"/>
            <a:chExt cx="12192000" cy="6866467"/>
          </a:xfrm>
        </p:grpSpPr>
        <p:cxnSp>
          <p:nvCxnSpPr>
            <p:cNvPr id="11" name="Straight Connector 10">
              <a:extLst>
                <a:ext uri="{FF2B5EF4-FFF2-40B4-BE49-F238E27FC236}">
                  <a16:creationId xmlns:a16="http://schemas.microsoft.com/office/drawing/2014/main" id="{2B8267CA-A7A5-4E11-9D92-4EAC3DD3E809}"/>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E83D61B5-C6B4-4A4B-85AD-FEE7A54912C0}"/>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A0B67FE4-688F-4497-8BFD-157613A697D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3BF5BE1A-9BAC-4581-A82B-FD8FE31595B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971E5644-6772-414A-8199-E30BFB02A5D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E8246D50-BB0C-408E-93FD-7B8D63A7F78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AFBC5D22-68C1-44FB-8181-CB84ECAA83F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FB6D0FCE-FBDB-4655-A1A7-640B1E86B56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BC8157DF-FD90-4AD6-B803-3AC0ACD8E6A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3548B067-9D63-4D21-92EF-CBC9E6338C8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2" name="Rectangle 21">
            <a:extLst>
              <a:ext uri="{FF2B5EF4-FFF2-40B4-BE49-F238E27FC236}">
                <a16:creationId xmlns:a16="http://schemas.microsoft.com/office/drawing/2014/main" id="{A65AC7D1-EAA9-48F5-B509-60A7F50BF70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32" tIns="45717" rIns="91432" bIns="45717" rtlCol="0" anchor="ctr"/>
          <a:lstStyle/>
          <a:p>
            <a:pPr algn="ctr"/>
            <a:endParaRPr lang="en-US" dirty="0"/>
          </a:p>
        </p:txBody>
      </p:sp>
      <p:sp useBgFill="1">
        <p:nvSpPr>
          <p:cNvPr id="24" name="Rectangle 23">
            <a:extLst>
              <a:ext uri="{FF2B5EF4-FFF2-40B4-BE49-F238E27FC236}">
                <a16:creationId xmlns:a16="http://schemas.microsoft.com/office/drawing/2014/main" id="{D6320AF9-619A-4175-865B-5663E1AEF4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32" tIns="45717" rIns="91432" bIns="45717" rtlCol="0" anchor="ctr"/>
          <a:lstStyle/>
          <a:p>
            <a:pPr algn="ctr"/>
            <a:endParaRPr lang="en-US"/>
          </a:p>
        </p:txBody>
      </p:sp>
      <p:cxnSp>
        <p:nvCxnSpPr>
          <p:cNvPr id="26" name="Straight Connector 25">
            <a:extLst>
              <a:ext uri="{FF2B5EF4-FFF2-40B4-BE49-F238E27FC236}">
                <a16:creationId xmlns:a16="http://schemas.microsoft.com/office/drawing/2014/main" id="{063B6EC6-D752-4EE7-908B-F8F19E8C7FE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9"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EFECD4E8-AD3E-4228-82A2-9461958EA94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82" y="3681415"/>
            <a:ext cx="4763557"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30" name="Rectangle 23">
            <a:extLst>
              <a:ext uri="{FF2B5EF4-FFF2-40B4-BE49-F238E27FC236}">
                <a16:creationId xmlns:a16="http://schemas.microsoft.com/office/drawing/2014/main" id="{7E018740-5C2B-4A41-AC1A-7E68D1EC195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70" y="-8462"/>
            <a:ext cx="3007350"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a:extLst>
              <a:ext uri="{FF2B5EF4-FFF2-40B4-BE49-F238E27FC236}">
                <a16:creationId xmlns:a16="http://schemas.microsoft.com/office/drawing/2014/main" id="{166F75A4-C475-4941-8EE2-B80A06A2C1B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3" y="-8462"/>
            <a:ext cx="2588560"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A032553A-72E8-4B0D-8405-FF9771C9AF0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32" y="3048000"/>
            <a:ext cx="3259669"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7">
            <a:extLst>
              <a:ext uri="{FF2B5EF4-FFF2-40B4-BE49-F238E27FC236}">
                <a16:creationId xmlns:a16="http://schemas.microsoft.com/office/drawing/2014/main" id="{765800AC-C3B9-498E-87BC-29FAE4C76B2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4" y="-8462"/>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a:extLst>
              <a:ext uri="{FF2B5EF4-FFF2-40B4-BE49-F238E27FC236}">
                <a16:creationId xmlns:a16="http://schemas.microsoft.com/office/drawing/2014/main" id="{1F9D6ACB-2FF4-49F9-978A-E0D5327FC63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60" y="3589870"/>
            <a:ext cx="1817160"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0" name="Freeform: Shape 39">
            <a:extLst>
              <a:ext uri="{FF2B5EF4-FFF2-40B4-BE49-F238E27FC236}">
                <a16:creationId xmlns:a16="http://schemas.microsoft.com/office/drawing/2014/main" id="{A5EC319D-0FEA-4B95-A3EA-01E35672C9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5" y="-8462"/>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32" tIns="45717" rIns="91432" bIns="45717" rtlCol="0" anchor="ctr">
            <a:noAutofit/>
          </a:bodyPr>
          <a:lstStyle/>
          <a:p>
            <a:pPr algn="ctr"/>
            <a:endParaRPr lang="en-US"/>
          </a:p>
        </p:txBody>
      </p:sp>
      <p:sp>
        <p:nvSpPr>
          <p:cNvPr id="2" name="Title 1">
            <a:extLst>
              <a:ext uri="{FF2B5EF4-FFF2-40B4-BE49-F238E27FC236}">
                <a16:creationId xmlns:a16="http://schemas.microsoft.com/office/drawing/2014/main" id="{7DA22B40-4854-4FFC-92F2-A7B80ACF8ADA}"/>
              </a:ext>
            </a:extLst>
          </p:cNvPr>
          <p:cNvSpPr>
            <a:spLocks noGrp="1"/>
          </p:cNvSpPr>
          <p:nvPr>
            <p:ph type="title"/>
          </p:nvPr>
        </p:nvSpPr>
        <p:spPr>
          <a:xfrm>
            <a:off x="7181724" y="223521"/>
            <a:ext cx="4512989" cy="1288631"/>
          </a:xfrm>
        </p:spPr>
        <p:txBody>
          <a:bodyPr vert="horz" lIns="91432" tIns="45717" rIns="91432" bIns="45717" rtlCol="0" anchor="ctr">
            <a:normAutofit/>
          </a:bodyPr>
          <a:lstStyle/>
          <a:p>
            <a:r>
              <a:rPr lang="en-US" dirty="0">
                <a:solidFill>
                  <a:srgbClr val="FFFFFF"/>
                </a:solidFill>
                <a:effectLst/>
              </a:rPr>
              <a:t>Nursing Informatics </a:t>
            </a:r>
            <a:endParaRPr lang="en-US" b="1" i="0" u="none" strike="noStrike" baseline="0" dirty="0">
              <a:solidFill>
                <a:srgbClr val="FFFFFF"/>
              </a:solidFill>
            </a:endParaRPr>
          </a:p>
        </p:txBody>
      </p:sp>
      <p:pic>
        <p:nvPicPr>
          <p:cNvPr id="7" name="Graphic 6" descr="Doctor">
            <a:extLst>
              <a:ext uri="{FF2B5EF4-FFF2-40B4-BE49-F238E27FC236}">
                <a16:creationId xmlns:a16="http://schemas.microsoft.com/office/drawing/2014/main" id="{D4085DC2-CCAA-40AB-BA02-3465E42ED9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757257" y="1545064"/>
            <a:ext cx="3856772" cy="3856773"/>
          </a:xfrm>
          <a:prstGeom prst="rect">
            <a:avLst/>
          </a:prstGeom>
        </p:spPr>
      </p:pic>
      <p:sp>
        <p:nvSpPr>
          <p:cNvPr id="3" name="Text Placeholder 2">
            <a:extLst>
              <a:ext uri="{FF2B5EF4-FFF2-40B4-BE49-F238E27FC236}">
                <a16:creationId xmlns:a16="http://schemas.microsoft.com/office/drawing/2014/main" id="{1DAEA519-DF81-4EF0-9FA6-F7679FA72DEA}"/>
              </a:ext>
            </a:extLst>
          </p:cNvPr>
          <p:cNvSpPr>
            <a:spLocks noGrp="1"/>
          </p:cNvSpPr>
          <p:nvPr>
            <p:ph type="body" idx="1"/>
          </p:nvPr>
        </p:nvSpPr>
        <p:spPr>
          <a:xfrm>
            <a:off x="6483544" y="1603698"/>
            <a:ext cx="5211170" cy="4551574"/>
          </a:xfrm>
        </p:spPr>
        <p:txBody>
          <a:bodyPr vert="horz" lIns="91432" tIns="45717" rIns="91432" bIns="45717" rtlCol="0" anchor="t">
            <a:normAutofit/>
          </a:bodyPr>
          <a:lstStyle/>
          <a:p>
            <a:pPr>
              <a:lnSpc>
                <a:spcPct val="90000"/>
              </a:lnSpc>
            </a:pPr>
            <a:r>
              <a:rPr lang="en-US" dirty="0">
                <a:solidFill>
                  <a:srgbClr val="FFFFFF"/>
                </a:solidFill>
                <a:latin typeface="Times New Roman" panose="02020603050405020304" pitchFamily="18" charset="0"/>
                <a:cs typeface="Times New Roman" panose="02020603050405020304" pitchFamily="18" charset="0"/>
              </a:rPr>
              <a:t>Nursing Informatics is a </a:t>
            </a:r>
            <a:r>
              <a:rPr lang="en-US" dirty="0" smtClean="0">
                <a:solidFill>
                  <a:srgbClr val="FFFFFF"/>
                </a:solidFill>
                <a:latin typeface="Times New Roman" panose="02020603050405020304" pitchFamily="18" charset="0"/>
                <a:cs typeface="Times New Roman" panose="02020603050405020304" pitchFamily="18" charset="0"/>
              </a:rPr>
              <a:t>branch of informatics focusing on nursing specialty </a:t>
            </a:r>
            <a:r>
              <a:rPr lang="en-US" dirty="0" smtClean="0">
                <a:solidFill>
                  <a:srgbClr val="FFFFFF"/>
                </a:solidFill>
                <a:latin typeface="Times New Roman" panose="02020603050405020304" pitchFamily="18" charset="0"/>
                <a:cs typeface="Times New Roman" panose="02020603050405020304" pitchFamily="18" charset="0"/>
              </a:rPr>
              <a:t>and specific </a:t>
            </a:r>
            <a:r>
              <a:rPr lang="en-US" dirty="0" smtClean="0">
                <a:solidFill>
                  <a:srgbClr val="FFFFFF"/>
                </a:solidFill>
                <a:latin typeface="Times New Roman" panose="02020603050405020304" pitchFamily="18" charset="0"/>
                <a:cs typeface="Times New Roman" panose="02020603050405020304" pitchFamily="18" charset="0"/>
              </a:rPr>
              <a:t>roles </a:t>
            </a:r>
            <a:r>
              <a:rPr lang="en-US" dirty="0">
                <a:solidFill>
                  <a:srgbClr val="FFFFFF"/>
                </a:solidFill>
                <a:latin typeface="Times New Roman" panose="02020603050405020304" pitchFamily="18" charset="0"/>
                <a:cs typeface="Times New Roman" panose="02020603050405020304" pitchFamily="18" charset="0"/>
              </a:rPr>
              <a:t>of the </a:t>
            </a:r>
            <a:r>
              <a:rPr lang="en-US" dirty="0" smtClean="0">
                <a:solidFill>
                  <a:srgbClr val="FFFFFF"/>
                </a:solidFill>
                <a:latin typeface="Times New Roman" panose="02020603050405020304" pitchFamily="18" charset="0"/>
                <a:cs typeface="Times New Roman" panose="02020603050405020304" pitchFamily="18" charset="0"/>
              </a:rPr>
              <a:t>nurse within the </a:t>
            </a:r>
            <a:r>
              <a:rPr lang="en-US" dirty="0">
                <a:solidFill>
                  <a:srgbClr val="FFFFFF"/>
                </a:solidFill>
                <a:latin typeface="Times New Roman" panose="02020603050405020304" pitchFamily="18" charset="0"/>
                <a:cs typeface="Times New Roman" panose="02020603050405020304" pitchFamily="18" charset="0"/>
              </a:rPr>
              <a:t>healthcare </a:t>
            </a:r>
            <a:r>
              <a:rPr lang="en-US" dirty="0" smtClean="0">
                <a:solidFill>
                  <a:srgbClr val="FFFFFF"/>
                </a:solidFill>
                <a:latin typeface="Times New Roman" panose="02020603050405020304" pitchFamily="18" charset="0"/>
                <a:cs typeface="Times New Roman" panose="02020603050405020304" pitchFamily="18" charset="0"/>
              </a:rPr>
              <a:t>environment. </a:t>
            </a:r>
            <a:endParaRPr lang="en-US" dirty="0" smtClean="0">
              <a:solidFill>
                <a:srgbClr val="FFFFFF"/>
              </a:solidFill>
              <a:latin typeface="Times New Roman" panose="02020603050405020304" pitchFamily="18" charset="0"/>
              <a:cs typeface="Times New Roman" panose="02020603050405020304" pitchFamily="18" charset="0"/>
            </a:endParaRPr>
          </a:p>
          <a:p>
            <a:pPr>
              <a:lnSpc>
                <a:spcPct val="90000"/>
              </a:lnSpc>
            </a:pPr>
            <a:r>
              <a:rPr lang="en-US" dirty="0" smtClean="0">
                <a:solidFill>
                  <a:srgbClr val="FFFFFF"/>
                </a:solidFill>
                <a:latin typeface="Times New Roman" panose="02020603050405020304" pitchFamily="18" charset="0"/>
                <a:cs typeface="Times New Roman" panose="02020603050405020304" pitchFamily="18" charset="0"/>
              </a:rPr>
              <a:t>Different </a:t>
            </a:r>
            <a:r>
              <a:rPr lang="en-US" dirty="0" smtClean="0">
                <a:solidFill>
                  <a:srgbClr val="FFFFFF"/>
                </a:solidFill>
                <a:latin typeface="Times New Roman" panose="02020603050405020304" pitchFamily="18" charset="0"/>
                <a:cs typeface="Times New Roman" panose="02020603050405020304" pitchFamily="18" charset="0"/>
              </a:rPr>
              <a:t>interpretations of </a:t>
            </a:r>
            <a:r>
              <a:rPr lang="en-US" dirty="0">
                <a:solidFill>
                  <a:srgbClr val="FFFFFF"/>
                </a:solidFill>
                <a:latin typeface="Times New Roman" panose="02020603050405020304" pitchFamily="18" charset="0"/>
                <a:cs typeface="Times New Roman" panose="02020603050405020304" pitchFamily="18" charset="0"/>
              </a:rPr>
              <a:t>nursing </a:t>
            </a:r>
            <a:r>
              <a:rPr lang="en-US" dirty="0" smtClean="0">
                <a:solidFill>
                  <a:srgbClr val="FFFFFF"/>
                </a:solidFill>
                <a:latin typeface="Times New Roman" panose="02020603050405020304" pitchFamily="18" charset="0"/>
                <a:cs typeface="Times New Roman" panose="02020603050405020304" pitchFamily="18" charset="0"/>
              </a:rPr>
              <a:t>informatics exist. </a:t>
            </a:r>
            <a:endParaRPr lang="en-US" dirty="0">
              <a:solidFill>
                <a:srgbClr val="FFFFFF"/>
              </a:solidFill>
              <a:latin typeface="Times New Roman" panose="02020603050405020304" pitchFamily="18" charset="0"/>
              <a:cs typeface="Times New Roman" panose="02020603050405020304" pitchFamily="18" charset="0"/>
            </a:endParaRPr>
          </a:p>
          <a:p>
            <a:pPr>
              <a:lnSpc>
                <a:spcPct val="90000"/>
              </a:lnSpc>
            </a:pPr>
            <a:r>
              <a:rPr lang="en-US" dirty="0" smtClean="0">
                <a:solidFill>
                  <a:srgbClr val="FFFFFF"/>
                </a:solidFill>
                <a:latin typeface="Times New Roman" panose="02020603050405020304" pitchFamily="18" charset="0"/>
                <a:cs typeface="Times New Roman" panose="02020603050405020304" pitchFamily="18" charset="0"/>
              </a:rPr>
              <a:t>The </a:t>
            </a:r>
            <a:r>
              <a:rPr lang="en-US" dirty="0">
                <a:solidFill>
                  <a:srgbClr val="FFFFFF"/>
                </a:solidFill>
                <a:latin typeface="Times New Roman" panose="02020603050405020304" pitchFamily="18" charset="0"/>
                <a:cs typeface="Times New Roman" panose="02020603050405020304" pitchFamily="18" charset="0"/>
              </a:rPr>
              <a:t>American Nurses Association (ANA), </a:t>
            </a:r>
            <a:r>
              <a:rPr lang="en-US" dirty="0" smtClean="0">
                <a:solidFill>
                  <a:srgbClr val="FFFFFF"/>
                </a:solidFill>
                <a:latin typeface="Times New Roman" panose="02020603050405020304" pitchFamily="18" charset="0"/>
                <a:cs typeface="Times New Roman" panose="02020603050405020304" pitchFamily="18" charset="0"/>
              </a:rPr>
              <a:t>considers </a:t>
            </a:r>
            <a:r>
              <a:rPr lang="en-US" dirty="0">
                <a:solidFill>
                  <a:srgbClr val="FFFFFF"/>
                </a:solidFill>
                <a:latin typeface="Times New Roman" panose="02020603050405020304" pitchFamily="18" charset="0"/>
                <a:cs typeface="Times New Roman" panose="02020603050405020304" pitchFamily="18" charset="0"/>
              </a:rPr>
              <a:t>nursing informatics  as a </a:t>
            </a:r>
            <a:r>
              <a:rPr lang="en-US" dirty="0" smtClean="0">
                <a:solidFill>
                  <a:srgbClr val="FFFFFF"/>
                </a:solidFill>
                <a:latin typeface="Times New Roman" panose="02020603050405020304" pitchFamily="18" charset="0"/>
                <a:cs typeface="Times New Roman" panose="02020603050405020304" pitchFamily="18" charset="0"/>
              </a:rPr>
              <a:t>field </a:t>
            </a:r>
            <a:r>
              <a:rPr lang="en-US" dirty="0">
                <a:solidFill>
                  <a:srgbClr val="FFFFFF"/>
                </a:solidFill>
                <a:latin typeface="Times New Roman" panose="02020603050405020304" pitchFamily="18" charset="0"/>
                <a:cs typeface="Times New Roman" panose="02020603050405020304" pitchFamily="18" charset="0"/>
              </a:rPr>
              <a:t>that </a:t>
            </a:r>
            <a:r>
              <a:rPr lang="en-US" dirty="0" smtClean="0">
                <a:solidFill>
                  <a:srgbClr val="FFFFFF"/>
                </a:solidFill>
                <a:latin typeface="Times New Roman" panose="02020603050405020304" pitchFamily="18" charset="0"/>
                <a:cs typeface="Times New Roman" panose="02020603050405020304" pitchFamily="18" charset="0"/>
              </a:rPr>
              <a:t>involves </a:t>
            </a:r>
            <a:r>
              <a:rPr lang="en-US" dirty="0">
                <a:solidFill>
                  <a:srgbClr val="FFFFFF"/>
                </a:solidFill>
                <a:latin typeface="Times New Roman" panose="02020603050405020304" pitchFamily="18" charset="0"/>
                <a:cs typeface="Times New Roman" panose="02020603050405020304" pitchFamily="18" charset="0"/>
              </a:rPr>
              <a:t>nursing, science, computer science, and information science to </a:t>
            </a:r>
            <a:r>
              <a:rPr lang="en-US" dirty="0" smtClean="0">
                <a:solidFill>
                  <a:srgbClr val="FFFFFF"/>
                </a:solidFill>
                <a:latin typeface="Times New Roman" panose="02020603050405020304" pitchFamily="18" charset="0"/>
                <a:cs typeface="Times New Roman" panose="02020603050405020304" pitchFamily="18" charset="0"/>
              </a:rPr>
              <a:t>effectively communicate and manage data</a:t>
            </a:r>
            <a:r>
              <a:rPr lang="en-US" dirty="0">
                <a:solidFill>
                  <a:srgbClr val="FFFFFF"/>
                </a:solidFill>
                <a:latin typeface="Times New Roman" panose="02020603050405020304" pitchFamily="18" charset="0"/>
                <a:cs typeface="Times New Roman" panose="02020603050405020304" pitchFamily="18" charset="0"/>
              </a:rPr>
              <a:t>, information, and knowledge in nursing </a:t>
            </a:r>
            <a:r>
              <a:rPr lang="en-US" dirty="0" smtClean="0">
                <a:solidFill>
                  <a:srgbClr val="FFFFFF"/>
                </a:solidFill>
                <a:latin typeface="Times New Roman" panose="02020603050405020304" pitchFamily="18" charset="0"/>
                <a:cs typeface="Times New Roman" panose="02020603050405020304" pitchFamily="18" charset="0"/>
              </a:rPr>
              <a:t>practice</a:t>
            </a:r>
            <a:endParaRPr lang="en-US" dirty="0">
              <a:solidFill>
                <a:srgbClr val="FFFFFF"/>
              </a:solidFill>
              <a:latin typeface="Times New Roman" panose="02020603050405020304" pitchFamily="18" charset="0"/>
              <a:cs typeface="Times New Roman" panose="02020603050405020304" pitchFamily="18" charset="0"/>
            </a:endParaRPr>
          </a:p>
          <a:p>
            <a:pPr>
              <a:lnSpc>
                <a:spcPct val="90000"/>
              </a:lnSpc>
            </a:pPr>
            <a:endParaRPr lang="en-US" dirty="0">
              <a:solidFill>
                <a:srgbClr val="FFFFFF"/>
              </a:solidFill>
            </a:endParaRPr>
          </a:p>
        </p:txBody>
      </p:sp>
    </p:spTree>
    <p:extLst>
      <p:ext uri="{BB962C8B-B14F-4D97-AF65-F5344CB8AC3E}">
        <p14:creationId xmlns:p14="http://schemas.microsoft.com/office/powerpoint/2010/main" val="2804474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55AE6B0-AC9E-4167-806F-E9DB135FC46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32" tIns="45717" rIns="91432" bIns="45717" rtlCol="0" anchor="ctr"/>
          <a:lstStyle/>
          <a:p>
            <a:pPr algn="ctr"/>
            <a:endParaRPr lang="en-US"/>
          </a:p>
        </p:txBody>
      </p:sp>
      <p:sp>
        <p:nvSpPr>
          <p:cNvPr id="3" name="Title 2">
            <a:extLst>
              <a:ext uri="{FF2B5EF4-FFF2-40B4-BE49-F238E27FC236}">
                <a16:creationId xmlns:a16="http://schemas.microsoft.com/office/drawing/2014/main" id="{3E1BF687-274F-465E-B00C-BFC4FE0C89C7}"/>
              </a:ext>
            </a:extLst>
          </p:cNvPr>
          <p:cNvSpPr>
            <a:spLocks noGrp="1"/>
          </p:cNvSpPr>
          <p:nvPr>
            <p:ph type="title"/>
          </p:nvPr>
        </p:nvSpPr>
        <p:spPr>
          <a:xfrm>
            <a:off x="652490" y="1382488"/>
            <a:ext cx="3547581" cy="4093029"/>
          </a:xfrm>
        </p:spPr>
        <p:txBody>
          <a:bodyPr anchor="ctr">
            <a:normAutofit/>
          </a:bodyPr>
          <a:lstStyle/>
          <a:p>
            <a:r>
              <a:rPr lang="en-US" sz="4500" dirty="0"/>
              <a:t>Nurse leader as a knowledge worker.</a:t>
            </a:r>
          </a:p>
        </p:txBody>
      </p:sp>
      <p:grpSp>
        <p:nvGrpSpPr>
          <p:cNvPr id="13" name="Group 12">
            <a:extLst>
              <a:ext uri="{FF2B5EF4-FFF2-40B4-BE49-F238E27FC236}">
                <a16:creationId xmlns:a16="http://schemas.microsoft.com/office/drawing/2014/main" id="{3523416A-383B-4FDC-B4C9-D8EDDFE9C04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70" y="-8462"/>
            <a:ext cx="4766734" cy="6866467"/>
            <a:chOff x="7425267" y="-8467"/>
            <a:chExt cx="4766733" cy="6866467"/>
          </a:xfrm>
        </p:grpSpPr>
        <p:cxnSp>
          <p:nvCxnSpPr>
            <p:cNvPr id="14" name="Straight Connector 13">
              <a:extLst>
                <a:ext uri="{FF2B5EF4-FFF2-40B4-BE49-F238E27FC236}">
                  <a16:creationId xmlns:a16="http://schemas.microsoft.com/office/drawing/2014/main" id="{CB0D29D5-3F7C-4197-821B-6D60A66CC04B}"/>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347FB49A-3541-428A-AADE-682A3C50563D}"/>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D96F53DC-08F1-42C6-B558-B83D54B2766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5">
              <a:extLst>
                <a:ext uri="{FF2B5EF4-FFF2-40B4-BE49-F238E27FC236}">
                  <a16:creationId xmlns:a16="http://schemas.microsoft.com/office/drawing/2014/main" id="{AFE48CAF-A51C-463F-A570-ED99439A5CA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01F0C48B-50FF-4351-8207-16D09604831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00384B6-5ED6-4F91-A548-B706D837513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8">
              <a:extLst>
                <a:ext uri="{FF2B5EF4-FFF2-40B4-BE49-F238E27FC236}">
                  <a16:creationId xmlns:a16="http://schemas.microsoft.com/office/drawing/2014/main" id="{337AFFAE-C182-463C-9459-8AB3C69D9A2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9">
              <a:extLst>
                <a:ext uri="{FF2B5EF4-FFF2-40B4-BE49-F238E27FC236}">
                  <a16:creationId xmlns:a16="http://schemas.microsoft.com/office/drawing/2014/main" id="{510ACF17-C3F0-42BF-BDEB-D079277121E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Isosceles Triangle 21">
              <a:extLst>
                <a:ext uri="{FF2B5EF4-FFF2-40B4-BE49-F238E27FC236}">
                  <a16:creationId xmlns:a16="http://schemas.microsoft.com/office/drawing/2014/main" id="{E804EFD0-B84E-476F-9FC6-6C4A42EA005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4" name="Rectangle 23">
            <a:extLst>
              <a:ext uri="{FF2B5EF4-FFF2-40B4-BE49-F238E27FC236}">
                <a16:creationId xmlns:a16="http://schemas.microsoft.com/office/drawing/2014/main" id="{87BD1F4E-A66D-4C06-86DA-8D56CA7A3B4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31"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32" tIns="45717" rIns="91432" bIns="45717" rtlCol="0" anchor="ctr"/>
          <a:lstStyle/>
          <a:p>
            <a:pPr algn="ctr"/>
            <a:endParaRPr lang="en-US"/>
          </a:p>
        </p:txBody>
      </p:sp>
      <p:graphicFrame>
        <p:nvGraphicFramePr>
          <p:cNvPr id="6" name="Content Placeholder 3">
            <a:extLst>
              <a:ext uri="{FF2B5EF4-FFF2-40B4-BE49-F238E27FC236}">
                <a16:creationId xmlns:a16="http://schemas.microsoft.com/office/drawing/2014/main" id="{63ADB05F-2476-4741-B34D-71BA4016C551}"/>
              </a:ext>
            </a:extLst>
          </p:cNvPr>
          <p:cNvGraphicFramePr>
            <a:graphicFrameLocks noGrp="1"/>
          </p:cNvGraphicFramePr>
          <p:nvPr>
            <p:ph idx="1"/>
            <p:extLst>
              <p:ext uri="{D42A27DB-BD31-4B8C-83A1-F6EECF244321}">
                <p14:modId xmlns:p14="http://schemas.microsoft.com/office/powerpoint/2010/main" val="880423626"/>
              </p:ext>
            </p:extLst>
          </p:nvPr>
        </p:nvGraphicFramePr>
        <p:xfrm>
          <a:off x="4916560" y="944565"/>
          <a:ext cx="7039651" cy="59134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5503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4DE830A-B531-4A3B-96F6-0ECE88B08555}"/>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2"/>
            <a:ext cx="12192000" cy="6866467"/>
            <a:chOff x="0" y="-8467"/>
            <a:chExt cx="12192000" cy="6866467"/>
          </a:xfrm>
        </p:grpSpPr>
        <p:cxnSp>
          <p:nvCxnSpPr>
            <p:cNvPr id="10" name="Straight Connector 9">
              <a:extLst>
                <a:ext uri="{FF2B5EF4-FFF2-40B4-BE49-F238E27FC236}">
                  <a16:creationId xmlns:a16="http://schemas.microsoft.com/office/drawing/2014/main" id="{2813DF2C-461A-4A8F-9679-A172790D1F3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4CD3A85-C039-4249-86E4-1EB9318B5495}"/>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887EA6D2-2883-42C2-993D-094CA6D65DA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3B895046-636F-4D1B-ACA4-29AA0CB3329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C6B0CDE3-E054-4EDD-A43B-F96843D8BF5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3B66B1A2-F145-4C9B-85CC-4BF30D58CBC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5D4FC972-94B3-4035-8D31-E668C132B41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374B9941-AFBE-4A77-A50E-B6EA04A746A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27A982C5-2C38-4CE9-BC18-94697AD657F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0060D8D1-7BB1-498F-AFBB-ADAC130A9E9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BA6DD2F6-2A38-4523-90C7-65DB5C9D8979}"/>
              </a:ext>
            </a:extLst>
          </p:cNvPr>
          <p:cNvSpPr>
            <a:spLocks noGrp="1"/>
          </p:cNvSpPr>
          <p:nvPr>
            <p:ph type="title"/>
          </p:nvPr>
        </p:nvSpPr>
        <p:spPr>
          <a:xfrm>
            <a:off x="10162903" y="1261332"/>
            <a:ext cx="1410788" cy="3002663"/>
          </a:xfrm>
        </p:spPr>
        <p:txBody>
          <a:bodyPr vert="horz" lIns="91432" tIns="45717" rIns="91432" bIns="45717" rtlCol="0" anchor="b">
            <a:normAutofit/>
          </a:bodyPr>
          <a:lstStyle/>
          <a:p>
            <a:endParaRPr lang="en-US" sz="4500" dirty="0"/>
          </a:p>
        </p:txBody>
      </p:sp>
      <p:sp>
        <p:nvSpPr>
          <p:cNvPr id="21" name="Isosceles Triangle 20">
            <a:extLst>
              <a:ext uri="{FF2B5EF4-FFF2-40B4-BE49-F238E27FC236}">
                <a16:creationId xmlns:a16="http://schemas.microsoft.com/office/drawing/2014/main" id="{AA330523-F25B-4007-B3E5-ABB5637D160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81" y="12703"/>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2702"/>
            <a:ext cx="12188824" cy="6845297"/>
          </a:xfrm>
        </p:spPr>
      </p:pic>
    </p:spTree>
    <p:extLst>
      <p:ext uri="{BB962C8B-B14F-4D97-AF65-F5344CB8AC3E}">
        <p14:creationId xmlns:p14="http://schemas.microsoft.com/office/powerpoint/2010/main" val="2070334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Informatics’ Scenario </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7333" y="1413164"/>
            <a:ext cx="8596669" cy="5120640"/>
          </a:xfrm>
        </p:spPr>
      </p:pic>
    </p:spTree>
    <p:extLst>
      <p:ext uri="{BB962C8B-B14F-4D97-AF65-F5344CB8AC3E}">
        <p14:creationId xmlns:p14="http://schemas.microsoft.com/office/powerpoint/2010/main" val="2437990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9EA7EA7-74F5-4EE2-8E3D-1A10308259D7}"/>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2"/>
            <a:ext cx="12192000" cy="6866467"/>
            <a:chOff x="0" y="-8467"/>
            <a:chExt cx="12192000" cy="6866467"/>
          </a:xfrm>
        </p:grpSpPr>
        <p:cxnSp>
          <p:nvCxnSpPr>
            <p:cNvPr id="9" name="Straight Connector 8">
              <a:extLst>
                <a:ext uri="{FF2B5EF4-FFF2-40B4-BE49-F238E27FC236}">
                  <a16:creationId xmlns:a16="http://schemas.microsoft.com/office/drawing/2014/main" id="{A5CE79B5-7EE4-424D-AD14-5DEFB61B85C8}"/>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696C926F-F999-44BA-8D86-9EAB51D65010}"/>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248745E7-0AF0-48F9-8E58-2673FC5F4FD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9715E81A-D2E0-4431-9370-4E4A9ECA7F9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CEDB37A9-282D-4DDB-85AD-B2090A82531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533D5933-7F91-4F5E-BC31-42FD0E2D8DE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37ADDF68-C9BE-46EA-83DE-2C07DD83960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10D67396-BABD-48A8-A892-CCB5095FA42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626DA82A-72C2-4DF6-9CF0-0D1F6B96B52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8EE6DC63-4380-4BE0-A68A-8F01162BD19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0" name="Rectangle 19">
            <a:extLst>
              <a:ext uri="{FF2B5EF4-FFF2-40B4-BE49-F238E27FC236}">
                <a16:creationId xmlns:a16="http://schemas.microsoft.com/office/drawing/2014/main" id="{A65AC7D1-EAA9-48F5-B509-60A7F50BF70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32" tIns="45717" rIns="91432" bIns="45717" rtlCol="0" anchor="ctr"/>
          <a:lstStyle/>
          <a:p>
            <a:pPr algn="ctr"/>
            <a:endParaRPr lang="en-US" dirty="0"/>
          </a:p>
        </p:txBody>
      </p:sp>
      <p:sp useBgFill="1">
        <p:nvSpPr>
          <p:cNvPr id="22" name="Rectangle 21">
            <a:extLst>
              <a:ext uri="{FF2B5EF4-FFF2-40B4-BE49-F238E27FC236}">
                <a16:creationId xmlns:a16="http://schemas.microsoft.com/office/drawing/2014/main" id="{D6320AF9-619A-4175-865B-5663E1AEF4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32" tIns="45717" rIns="91432" bIns="45717" rtlCol="0" anchor="ctr"/>
          <a:lstStyle/>
          <a:p>
            <a:pPr algn="ctr"/>
            <a:endParaRPr lang="en-US"/>
          </a:p>
        </p:txBody>
      </p:sp>
      <p:cxnSp>
        <p:nvCxnSpPr>
          <p:cNvPr id="24" name="Straight Connector 23">
            <a:extLst>
              <a:ext uri="{FF2B5EF4-FFF2-40B4-BE49-F238E27FC236}">
                <a16:creationId xmlns:a16="http://schemas.microsoft.com/office/drawing/2014/main" id="{063B6EC6-D752-4EE7-908B-F8F19E8C7FE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8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EFECD4E8-AD3E-4228-82A2-9461958EA94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5"/>
            <a:ext cx="4763557"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8" name="Rectangle 23">
            <a:extLst>
              <a:ext uri="{FF2B5EF4-FFF2-40B4-BE49-F238E27FC236}">
                <a16:creationId xmlns:a16="http://schemas.microsoft.com/office/drawing/2014/main" id="{7E018740-5C2B-4A41-AC1A-7E68D1EC195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2"/>
            <a:ext cx="3007350"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5">
            <a:extLst>
              <a:ext uri="{FF2B5EF4-FFF2-40B4-BE49-F238E27FC236}">
                <a16:creationId xmlns:a16="http://schemas.microsoft.com/office/drawing/2014/main" id="{166F75A4-C475-4941-8EE2-B80A06A2C1B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2"/>
            <a:ext cx="2588560"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id="{A032553A-72E8-4B0D-8405-FF9771C9AF0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96" y="3048000"/>
            <a:ext cx="3259669"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7">
            <a:extLst>
              <a:ext uri="{FF2B5EF4-FFF2-40B4-BE49-F238E27FC236}">
                <a16:creationId xmlns:a16="http://schemas.microsoft.com/office/drawing/2014/main" id="{765800AC-C3B9-498E-87BC-29FAE4C76B2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2"/>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Isosceles Triangle 35">
            <a:extLst>
              <a:ext uri="{FF2B5EF4-FFF2-40B4-BE49-F238E27FC236}">
                <a16:creationId xmlns:a16="http://schemas.microsoft.com/office/drawing/2014/main" id="{1F9D6ACB-2FF4-49F9-978A-E0D5327FC63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70"/>
            <a:ext cx="1817160"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2E282D4-1EB3-46C0-B691-DA2A2E835522}"/>
              </a:ext>
            </a:extLst>
          </p:cNvPr>
          <p:cNvSpPr>
            <a:spLocks noGrp="1"/>
          </p:cNvSpPr>
          <p:nvPr>
            <p:ph type="title"/>
          </p:nvPr>
        </p:nvSpPr>
        <p:spPr>
          <a:xfrm>
            <a:off x="677337" y="609603"/>
            <a:ext cx="3843373" cy="5175626"/>
          </a:xfrm>
        </p:spPr>
        <p:txBody>
          <a:bodyPr vert="horz" lIns="91432" tIns="45717" rIns="91432" bIns="45717" rtlCol="0" anchor="ctr">
            <a:normAutofit/>
          </a:bodyPr>
          <a:lstStyle/>
          <a:p>
            <a:r>
              <a:rPr lang="en-US" b="0">
                <a:solidFill>
                  <a:schemeClr val="tx1">
                    <a:lumMod val="85000"/>
                    <a:lumOff val="15000"/>
                  </a:schemeClr>
                </a:solidFill>
              </a:rPr>
              <a:t>References </a:t>
            </a:r>
          </a:p>
        </p:txBody>
      </p:sp>
      <p:sp>
        <p:nvSpPr>
          <p:cNvPr id="38" name="Freeform: Shape 37">
            <a:extLst>
              <a:ext uri="{FF2B5EF4-FFF2-40B4-BE49-F238E27FC236}">
                <a16:creationId xmlns:a16="http://schemas.microsoft.com/office/drawing/2014/main" id="{142BFA2A-77A0-4F60-A32A-685681C848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5" y="-8462"/>
            <a:ext cx="7109845"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32" tIns="45717" rIns="91432" bIns="45717" rtlCol="0" anchor="ctr">
            <a:noAutofit/>
          </a:bodyPr>
          <a:lstStyle/>
          <a:p>
            <a:pPr algn="ctr"/>
            <a:endParaRPr lang="en-US"/>
          </a:p>
        </p:txBody>
      </p:sp>
      <p:sp>
        <p:nvSpPr>
          <p:cNvPr id="3" name="Text Placeholder 2">
            <a:extLst>
              <a:ext uri="{FF2B5EF4-FFF2-40B4-BE49-F238E27FC236}">
                <a16:creationId xmlns:a16="http://schemas.microsoft.com/office/drawing/2014/main" id="{24311C6E-C136-48C5-AF61-2F32A4395A8D}"/>
              </a:ext>
            </a:extLst>
          </p:cNvPr>
          <p:cNvSpPr>
            <a:spLocks noGrp="1"/>
          </p:cNvSpPr>
          <p:nvPr>
            <p:ph type="body" idx="1"/>
          </p:nvPr>
        </p:nvSpPr>
        <p:spPr>
          <a:xfrm>
            <a:off x="5734022" y="609602"/>
            <a:ext cx="5893368" cy="6055357"/>
          </a:xfrm>
        </p:spPr>
        <p:txBody>
          <a:bodyPr vert="horz" lIns="91432" tIns="45717" rIns="91432" bIns="45717" rtlCol="0" anchor="ctr">
            <a:normAutofit/>
          </a:bodyPr>
          <a:lstStyle/>
          <a:p>
            <a:r>
              <a:rPr lang="en-US" dirty="0"/>
              <a:t>Austin, R. R. (2018). Precision health and integrative nursing. </a:t>
            </a:r>
            <a:r>
              <a:rPr lang="en-US" i="1" dirty="0"/>
              <a:t>Integrative Nursing</a:t>
            </a:r>
            <a:r>
              <a:rPr lang="en-US" dirty="0"/>
              <a:t>, </a:t>
            </a:r>
            <a:r>
              <a:rPr lang="en-US" i="1" dirty="0"/>
              <a:t>128</a:t>
            </a:r>
            <a:r>
              <a:rPr lang="en-US" dirty="0"/>
              <a:t>.</a:t>
            </a:r>
          </a:p>
          <a:p>
            <a:r>
              <a:rPr lang="it-IT" dirty="0"/>
              <a:t>McCormick, K., &amp; Saba, V. (2015).</a:t>
            </a:r>
            <a:r>
              <a:rPr lang="en-US" dirty="0"/>
              <a:t> </a:t>
            </a:r>
            <a:r>
              <a:rPr lang="en-US" i="1" dirty="0"/>
              <a:t>Essentials of nursing informatics</a:t>
            </a:r>
            <a:r>
              <a:rPr lang="en-US" dirty="0"/>
              <a:t>. McGraw-Hill Education.</a:t>
            </a:r>
          </a:p>
          <a:p>
            <a:r>
              <a:rPr lang="en-US" dirty="0"/>
              <a:t>Yen, P. Y., Phillips, A., Kennedy, M. K., &amp; Collins, S. (2017). Nursing informatics competency assessment for the nurse leader: instrument refinement, validation, and psychometric analysis. </a:t>
            </a:r>
            <a:r>
              <a:rPr lang="en-US" i="1" dirty="0"/>
              <a:t>JONA: The Journal of Nursing Administration</a:t>
            </a:r>
            <a:r>
              <a:rPr lang="en-US" dirty="0"/>
              <a:t>, </a:t>
            </a:r>
            <a:r>
              <a:rPr lang="en-US" i="1" dirty="0"/>
              <a:t>47</a:t>
            </a:r>
            <a:r>
              <a:rPr lang="en-US" dirty="0"/>
              <a:t>(5), 271-277</a:t>
            </a:r>
            <a:r>
              <a:rPr lang="en-US" dirty="0" smtClean="0"/>
              <a:t>.</a:t>
            </a:r>
          </a:p>
          <a:p>
            <a:r>
              <a:rPr lang="en-US" dirty="0"/>
              <a:t>Conrad, S., &amp; Sherrod, D. (</a:t>
            </a:r>
            <a:r>
              <a:rPr lang="en-US" dirty="0" smtClean="0"/>
              <a:t>2016). </a:t>
            </a:r>
            <a:r>
              <a:rPr lang="en-US" dirty="0"/>
              <a:t>Nurse </a:t>
            </a:r>
            <a:r>
              <a:rPr lang="en-US" dirty="0" smtClean="0"/>
              <a:t>leaders </a:t>
            </a:r>
            <a:r>
              <a:rPr lang="en-US" dirty="0"/>
              <a:t>as knowledge workers. </a:t>
            </a:r>
            <a:r>
              <a:rPr lang="en-US" i="1" dirty="0"/>
              <a:t>Nursing </a:t>
            </a:r>
            <a:r>
              <a:rPr lang="en-US" i="1" dirty="0" smtClean="0"/>
              <a:t>Management</a:t>
            </a:r>
            <a:r>
              <a:rPr lang="en-US" dirty="0"/>
              <a:t>, </a:t>
            </a:r>
            <a:r>
              <a:rPr lang="en-US" i="1" dirty="0"/>
              <a:t>42</a:t>
            </a:r>
            <a:r>
              <a:rPr lang="en-US" dirty="0"/>
              <a:t>(2), 47-48.</a:t>
            </a:r>
          </a:p>
          <a:p>
            <a:pPr marL="137149" indent="0"/>
            <a:endParaRPr lang="en-US" dirty="0">
              <a:solidFill>
                <a:srgbClr val="FFFFFF"/>
              </a:solidFill>
            </a:endParaRPr>
          </a:p>
        </p:txBody>
      </p:sp>
    </p:spTree>
    <p:extLst>
      <p:ext uri="{BB962C8B-B14F-4D97-AF65-F5344CB8AC3E}">
        <p14:creationId xmlns:p14="http://schemas.microsoft.com/office/powerpoint/2010/main" val="36520980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856783</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2012-09-20T10:48:20+00:00</AssetStart>
    <FriendlyTitle xmlns="4873beb7-5857-4685-be1f-d57550cc96cc" xsi:nil="true"/>
    <MarketSpecific xmlns="4873beb7-5857-4685-be1f-d57550cc96cc">false</MarketSpecific>
    <TPNamespace xmlns="4873beb7-5857-4685-be1f-d57550cc96cc" xsi:nil="true"/>
    <PublishStatusLookup xmlns="4873beb7-5857-4685-be1f-d57550cc96cc">
      <Value>1622871</Value>
    </PublishStatusLookup>
    <APAuthor xmlns="4873beb7-5857-4685-be1f-d57550cc96cc">
      <UserInfo>
        <DisplayName>REDMOND\v-luannv</DisplayName>
        <AccountId>92</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 xsi:nil="true"/>
    <MachineTranslated xmlns="4873beb7-5857-4685-be1f-d57550cc96cc">false</MachineTranslated>
    <OutputCachingOn xmlns="4873beb7-5857-4685-be1f-d57550cc96cc">false</OutputCachingOn>
    <TemplateStatus xmlns="4873beb7-5857-4685-be1f-d57550cc96cc">Complete</TemplateStatus>
    <IsSearchable xmlns="4873beb7-5857-4685-be1f-d57550cc96cc">false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TP103460417</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79EEAAAD-F811-4325-83A2-D14EDE05FB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00AC149-8447-4BE5-88C7-DBE24EA73E83}">
  <ds:schemaRefs>
    <ds:schemaRef ds:uri="http://schemas.microsoft.com/sharepoint/v3/contenttype/forms"/>
  </ds:schemaRefs>
</ds:datastoreItem>
</file>

<file path=customXml/itemProps3.xml><?xml version="1.0" encoding="utf-8"?>
<ds:datastoreItem xmlns:ds="http://schemas.openxmlformats.org/officeDocument/2006/customXml" ds:itemID="{D0D1C9B0-FE26-433B-8E1A-54CCDFA4EB1D}">
  <ds:schemaRefs>
    <ds:schemaRef ds:uri="http://purl.org/dc/terms/"/>
    <ds:schemaRef ds:uri="4873beb7-5857-4685-be1f-d57550cc96cc"/>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667</Words>
  <Application>Microsoft Office PowerPoint</Application>
  <PresentationFormat>Widescreen</PresentationFormat>
  <Paragraphs>34</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Times New Roman</vt:lpstr>
      <vt:lpstr>Trebuchet MS</vt:lpstr>
      <vt:lpstr>Wingdings 3</vt:lpstr>
      <vt:lpstr>Facet</vt:lpstr>
      <vt:lpstr>Knowledge Worker </vt:lpstr>
      <vt:lpstr>The Concept of a Knowledge Worker</vt:lpstr>
      <vt:lpstr>Nursing Informatics </vt:lpstr>
      <vt:lpstr>Nurse leader as a knowledge worker.</vt:lpstr>
      <vt:lpstr>PowerPoint Presentation</vt:lpstr>
      <vt:lpstr>Nursing Informatics’ Scenario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2019-09-09T03:16:23Z</dcterms:created>
  <dcterms:modified xsi:type="dcterms:W3CDTF">2019-11-29T05:37:45Z</dcterms:modified>
</cp:coreProperties>
</file>